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2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35" autoAdjust="0"/>
    <p:restoredTop sz="94660"/>
  </p:normalViewPr>
  <p:slideViewPr>
    <p:cSldViewPr snapToGrid="0">
      <p:cViewPr varScale="1">
        <p:scale>
          <a:sx n="92" d="100"/>
          <a:sy n="92" d="100"/>
        </p:scale>
        <p:origin x="120" y="4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E2CBD6-5F75-4DC0-AF9F-9EDECF4666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972BCA-C6FD-45E3-B401-C84D5EC8B6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2C1C8A-383F-4154-BBE1-27697C4E4E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AE25-4CB4-44FE-8AD0-4429AA8312D5}" type="datetimeFigureOut">
              <a:rPr lang="fi-FI" smtClean="0"/>
              <a:t>30.6.2020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E557F2-DF98-43FE-8729-E5175CE1D9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233A9F-9A43-4604-8D3D-72FE45C4AA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E318-0FA4-427B-A530-6233DFB97E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36267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88C77E-4B66-49EE-B34D-8D52E05436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EE3510-4D66-469A-9C36-D8CE2BF88C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BF44A2-37C1-4B5B-A3C9-3AD517539D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AE25-4CB4-44FE-8AD0-4429AA8312D5}" type="datetimeFigureOut">
              <a:rPr lang="fi-FI" smtClean="0"/>
              <a:t>30.6.2020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D46061-BF6E-4180-81FC-D1F2081B0A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5E1706-1815-43BB-B324-F666C60DE7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E318-0FA4-427B-A530-6233DFB97E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07357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934ED8A-A940-43F9-BFC1-6066B0F50A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3CCB15-95CC-48DB-B3FD-B4B6455A65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9E2DF8-BC30-4D6B-97C6-9646C852E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AE25-4CB4-44FE-8AD0-4429AA8312D5}" type="datetimeFigureOut">
              <a:rPr lang="fi-FI" smtClean="0"/>
              <a:t>30.6.2020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BC6830-01C8-4C4A-96E9-790472623E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E3F327-3453-412E-8637-62BC405C02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E318-0FA4-427B-A530-6233DFB97E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25105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D3FEC7-8C3A-4047-B5D6-90A935482D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939D6E-646B-4A28-B8C8-52AF1DB4BE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C8AEE7-91CF-4105-AB97-7D2415F65E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AE25-4CB4-44FE-8AD0-4429AA8312D5}" type="datetimeFigureOut">
              <a:rPr lang="fi-FI" smtClean="0"/>
              <a:t>30.6.2020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267E41-D35F-4728-A055-3FA18D0A30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5AB896-BCEA-4C7F-990A-75185592D0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E318-0FA4-427B-A530-6233DFB97E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90214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9C310E-8B50-4B33-A38C-4F9ABBDA5D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E90B32-269C-4768-B0CF-204AAA25AC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BAEF4A-A696-455D-8B2F-863332877A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AE25-4CB4-44FE-8AD0-4429AA8312D5}" type="datetimeFigureOut">
              <a:rPr lang="fi-FI" smtClean="0"/>
              <a:t>30.6.2020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062DC6-13D3-44CD-8A9A-B06121E0BA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F49DD3-E09D-4DD4-95E7-B165687A6F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E318-0FA4-427B-A530-6233DFB97E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0618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845FF3-CD7C-4B93-898B-A44926BE8B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BBFA83-E5A3-4731-97C8-5FE877FFEA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924806-97E1-441C-A473-2EA10BDAB8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BC7C10-27D4-43BF-958B-9CEFB4B01D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AE25-4CB4-44FE-8AD0-4429AA8312D5}" type="datetimeFigureOut">
              <a:rPr lang="fi-FI" smtClean="0"/>
              <a:t>30.6.2020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48EAAD-D7DE-43EA-98ED-5DEF485E4C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1ED162-6C0A-4BFE-AC3D-B2DCF1178D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E318-0FA4-427B-A530-6233DFB97E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13427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D88CF7-E05B-4BD8-93FF-75CFB971C5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C7B86E-028D-469D-9115-FD41736671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4395A5-7DA2-44FD-9832-E8808C8D1F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BFBEADA-DC7C-44C3-BE82-6D06A9FBC6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CCE15E1-6FA4-42E7-A5AB-6F1194258E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E9ADEEB-662C-4C10-AB69-182A89FB4A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AE25-4CB4-44FE-8AD0-4429AA8312D5}" type="datetimeFigureOut">
              <a:rPr lang="fi-FI" smtClean="0"/>
              <a:t>30.6.2020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88D95FA-ADDD-4E14-870A-0D5FC5E32C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B4EB727-D122-48F3-BC5A-365E93E0F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E318-0FA4-427B-A530-6233DFB97E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86675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1A3DE7-3A91-49C0-BDE1-70BBAC11A4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8EE3A6D-E108-4CC6-AED7-444C93BDA2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AE25-4CB4-44FE-8AD0-4429AA8312D5}" type="datetimeFigureOut">
              <a:rPr lang="fi-FI" smtClean="0"/>
              <a:t>30.6.2020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67CA57-F92E-47B2-995D-A621268F54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34E2E6-297C-4A5A-8F96-F0BF788F67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E318-0FA4-427B-A530-6233DFB97E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601776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01889E7-DC64-4D1B-A995-BAE298E948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AE25-4CB4-44FE-8AD0-4429AA8312D5}" type="datetimeFigureOut">
              <a:rPr lang="fi-FI" smtClean="0"/>
              <a:t>30.6.2020</a:t>
            </a:fld>
            <a:endParaRPr lang="fi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C3972FD-763F-4487-B18D-73F623F649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F3142B-CD13-4A78-96C3-21F105BFB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E318-0FA4-427B-A530-6233DFB97E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24484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7DA020-2C33-49C5-9A87-090A0B093D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AE8123-219C-47A8-921A-A6689EF739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E05C05-EA61-45F4-92FF-A13875D885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C07292-FB7A-495D-8EDD-84E7F04576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AE25-4CB4-44FE-8AD0-4429AA8312D5}" type="datetimeFigureOut">
              <a:rPr lang="fi-FI" smtClean="0"/>
              <a:t>30.6.2020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A614F5-34EE-48E0-82AD-42D1984EEA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758DB7-1FCF-4865-A765-55B1A79171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E318-0FA4-427B-A530-6233DFB97E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617830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992359-EC6C-4958-93A2-1CC0D3082B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A45367D-007F-41FD-8C2F-A7B1B34608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64DF3A-3FFC-49AD-B489-4EE5020F4F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3E6512-EB97-4E1F-91F0-69C88240FF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AE25-4CB4-44FE-8AD0-4429AA8312D5}" type="datetimeFigureOut">
              <a:rPr lang="fi-FI" smtClean="0"/>
              <a:t>30.6.2020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6F1654-F3D1-49B4-AFA3-388D047F25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3CC548-DE78-43C1-8E93-4045215F0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E318-0FA4-427B-A530-6233DFB97E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12254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8687152-F271-4715-A0B3-B4C2FA5E69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9F5DE2-5748-45FE-95A2-7337399E6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9A03C1-335B-496C-8845-269EA32D65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72AE25-4CB4-44FE-8AD0-4429AA8312D5}" type="datetimeFigureOut">
              <a:rPr lang="fi-FI" smtClean="0"/>
              <a:t>30.6.2020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7C4E48-D9EB-40D1-BFD3-D3FC5F2276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E97696-C42E-40E0-81F2-7B14AFD892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D1E318-0FA4-427B-A530-6233DFB97E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6492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5091CB-195D-4D6D-99E0-9EC8137B4D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519690"/>
            <a:ext cx="9144000" cy="851910"/>
          </a:xfrm>
        </p:spPr>
        <p:txBody>
          <a:bodyPr>
            <a:noAutofit/>
          </a:bodyPr>
          <a:lstStyle/>
          <a:p>
            <a:pPr algn="l"/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3GPP TSG RAN Meeting #88e 				RP-20xxxx</a:t>
            </a:r>
            <a:br>
              <a:rPr lang="fi-FI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Electronic Meeting, June 29 - July 3, 2020</a:t>
            </a:r>
            <a:endParaRPr lang="fi-FI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3C8D9E-9BA8-491C-8A73-F3BFD51080B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 hangingPunct="0"/>
            <a:r>
              <a:rPr lang="en-GB" b="1" dirty="0"/>
              <a:t>Title:		Intermediate summary of </a:t>
            </a:r>
            <a:r>
              <a:rPr lang="en-GB" b="1" dirty="0" err="1"/>
              <a:t>Switched_UL</a:t>
            </a:r>
            <a:r>
              <a:rPr lang="en-GB" b="1" dirty="0"/>
              <a:t>			</a:t>
            </a:r>
          </a:p>
          <a:p>
            <a:pPr algn="l" hangingPunct="0"/>
            <a:r>
              <a:rPr lang="en-GB" b="1" dirty="0"/>
              <a:t>Source:	</a:t>
            </a:r>
            <a:r>
              <a:rPr lang="fi-FI" b="1" dirty="0"/>
              <a:t>Nokia (</a:t>
            </a:r>
            <a:r>
              <a:rPr lang="fi-FI" b="1" dirty="0" err="1"/>
              <a:t>moderator</a:t>
            </a:r>
            <a:r>
              <a:rPr lang="fi-FI" b="1" dirty="0"/>
              <a:t>)</a:t>
            </a:r>
          </a:p>
          <a:p>
            <a:pPr algn="l" hangingPunct="0"/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506426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431F8E-23A1-424D-A570-BF6055CA89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02566"/>
          </a:xfrm>
        </p:spPr>
        <p:txBody>
          <a:bodyPr/>
          <a:lstStyle/>
          <a:p>
            <a:r>
              <a:rPr lang="fi-FI" dirty="0" err="1"/>
              <a:t>Scope</a:t>
            </a:r>
            <a:r>
              <a:rPr lang="fi-FI" dirty="0"/>
              <a:t> of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en-US" dirty="0"/>
              <a:t>[</a:t>
            </a:r>
            <a:r>
              <a:rPr lang="en-GB" dirty="0" err="1"/>
              <a:t>Switched_UL</a:t>
            </a:r>
            <a:r>
              <a:rPr lang="en-GB" dirty="0"/>
              <a:t>] </a:t>
            </a:r>
            <a:r>
              <a:rPr lang="fi-FI" dirty="0" err="1"/>
              <a:t>email</a:t>
            </a:r>
            <a:r>
              <a:rPr lang="fi-FI" dirty="0"/>
              <a:t> </a:t>
            </a:r>
            <a:r>
              <a:rPr lang="fi-FI" dirty="0" err="1"/>
              <a:t>discussion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3CD60A-28A9-4D64-B133-4FD411C75A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/>
              <a:t>The</a:t>
            </a:r>
            <a:r>
              <a:rPr lang="fi-FI" dirty="0"/>
              <a:t> </a:t>
            </a:r>
            <a:r>
              <a:rPr lang="en-US" dirty="0"/>
              <a:t>following contributions; </a:t>
            </a:r>
            <a:r>
              <a:rPr lang="en-GB" dirty="0"/>
              <a:t>RP-200</a:t>
            </a:r>
            <a:r>
              <a:rPr lang="en-US" dirty="0"/>
              <a:t>879, </a:t>
            </a:r>
            <a:r>
              <a:rPr lang="en-GB" dirty="0"/>
              <a:t>RP-200</a:t>
            </a:r>
            <a:r>
              <a:rPr lang="en-US" dirty="0"/>
              <a:t>1125, </a:t>
            </a:r>
            <a:r>
              <a:rPr lang="en-GB" dirty="0"/>
              <a:t>RP-200</a:t>
            </a:r>
            <a:r>
              <a:rPr lang="en-US" dirty="0"/>
              <a:t>880 and </a:t>
            </a:r>
            <a:r>
              <a:rPr lang="en-GB" dirty="0"/>
              <a:t>RP-200</a:t>
            </a:r>
            <a:r>
              <a:rPr lang="en-US" dirty="0"/>
              <a:t>1126 were discussed under the [</a:t>
            </a:r>
            <a:r>
              <a:rPr lang="en-GB" dirty="0" err="1"/>
              <a:t>Switched_UL</a:t>
            </a:r>
            <a:r>
              <a:rPr lang="en-GB" dirty="0"/>
              <a:t>] email discussion	</a:t>
            </a:r>
            <a:r>
              <a:rPr lang="en-US" dirty="0"/>
              <a:t>. </a:t>
            </a:r>
          </a:p>
          <a:p>
            <a:r>
              <a:rPr lang="en-GB" dirty="0"/>
              <a:t>RP-200</a:t>
            </a:r>
            <a:r>
              <a:rPr lang="en-US" dirty="0"/>
              <a:t>705 is a RAN1 CR pack and was not treated in this discussion. Instead the document should be approved in RAN#88e independently of this email discussion</a:t>
            </a:r>
          </a:p>
        </p:txBody>
      </p:sp>
    </p:spTree>
    <p:extLst>
      <p:ext uri="{BB962C8B-B14F-4D97-AF65-F5344CB8AC3E}">
        <p14:creationId xmlns:p14="http://schemas.microsoft.com/office/powerpoint/2010/main" val="31402048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DCA2E1-B2D9-4123-B1C0-76B31D3026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29830"/>
          </a:xfrm>
        </p:spPr>
        <p:txBody>
          <a:bodyPr/>
          <a:lstStyle/>
          <a:p>
            <a:r>
              <a:rPr lang="fi-FI" dirty="0" err="1"/>
              <a:t>Moderator’s</a:t>
            </a:r>
            <a:r>
              <a:rPr lang="fi-FI" dirty="0"/>
              <a:t> </a:t>
            </a:r>
            <a:r>
              <a:rPr lang="fi-FI" dirty="0" err="1"/>
              <a:t>questions</a:t>
            </a:r>
            <a:r>
              <a:rPr lang="fi-FI" dirty="0"/>
              <a:t>/</a:t>
            </a:r>
            <a:r>
              <a:rPr lang="fi-FI" dirty="0" err="1"/>
              <a:t>options</a:t>
            </a:r>
            <a:r>
              <a:rPr lang="fi-FI" dirty="0"/>
              <a:t> for </a:t>
            </a:r>
            <a:r>
              <a:rPr lang="fi-FI" dirty="0" err="1"/>
              <a:t>discussion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863E16-DAAA-4ACE-9A20-584D399AAE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1991"/>
            <a:ext cx="10515600" cy="4955014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/>
              <a:t>The moderator initiated the email discussion with the two options; Option A) and Option B) and companies were requested to provide their feedback for these two options</a:t>
            </a:r>
          </a:p>
          <a:p>
            <a:pPr marL="0" indent="0">
              <a:buNone/>
            </a:pPr>
            <a:r>
              <a:rPr lang="en-US" b="1" u="sng" dirty="0"/>
              <a:t>Option A)  </a:t>
            </a:r>
            <a:r>
              <a:rPr lang="en-US" dirty="0"/>
              <a:t>The CRs in RP-200879 and RP-200880 to TS38.101-1 and TS38.101-3 are the same ones that were nearly agreed in RAN4#95e’s GTW session. In the RAN4 GTW session only one company requested more time to </a:t>
            </a:r>
            <a:r>
              <a:rPr lang="en-US" dirty="0" err="1"/>
              <a:t>analyse</a:t>
            </a:r>
            <a:r>
              <a:rPr lang="en-US" dirty="0"/>
              <a:t> the CRs. These CRs are now proposed for approval in RAN#88e. </a:t>
            </a:r>
          </a:p>
          <a:p>
            <a:pPr marL="0" indent="0">
              <a:buNone/>
            </a:pPr>
            <a:r>
              <a:rPr lang="en-US" b="1" u="sng" dirty="0"/>
              <a:t>Option B) </a:t>
            </a:r>
            <a:r>
              <a:rPr lang="en-US" dirty="0"/>
              <a:t>RP-201126 makes the following two proposals for progressing UL Tx switching in the next RAN4 meeting#96e instead of approving  the CRs in RP-200879 and RP-200880 in RAN88e.</a:t>
            </a:r>
          </a:p>
          <a:p>
            <a:r>
              <a:rPr lang="en-US" dirty="0"/>
              <a:t>Proposal 1: Discuss in RAN4#96-e on how to achieve the common clarification on maximum output power for the scenarios of EN-DC, UL CA and SUL.  </a:t>
            </a:r>
          </a:p>
          <a:p>
            <a:r>
              <a:rPr lang="en-US" dirty="0"/>
              <a:t>Proposal 2: Specify the location of switching period in RAN4.  Discuss the following proposal as one of the potential solutions in RAN4.</a:t>
            </a:r>
          </a:p>
          <a:p>
            <a:pPr lvl="1"/>
            <a:r>
              <a:rPr lang="en-US" dirty="0"/>
              <a:t>If the configured location of switching period is carrier 1, </a:t>
            </a:r>
          </a:p>
          <a:p>
            <a:pPr lvl="2"/>
            <a:r>
              <a:rPr lang="en-US" dirty="0"/>
              <a:t>If the switching period is present, the switching period is placed at the beginning of the slot for an uplink/downlink slot with larger SCS or at the non-uplink symbols immediately before the uplink symbols in a special slot with larger SCS.</a:t>
            </a:r>
          </a:p>
          <a:p>
            <a:pPr lvl="1"/>
            <a:r>
              <a:rPr lang="en-US" dirty="0"/>
              <a:t>If the configured location of switching period is carrier 2, </a:t>
            </a:r>
          </a:p>
          <a:p>
            <a:pPr lvl="2"/>
            <a:r>
              <a:rPr lang="en-US" dirty="0"/>
              <a:t>If the switching period is present, the switching period is placed at the end of the slot for an uplink/downlink slot with larger SCS or at the start of the uplink symbols in a special slot with larger SCS.</a:t>
            </a:r>
          </a:p>
          <a:p>
            <a:r>
              <a:rPr lang="en-US" dirty="0"/>
              <a:t> RP-201125 also proposes an alternative CR to TS38.101-1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325830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DCA2E1-B2D9-4123-B1C0-76B31D3026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29830"/>
          </a:xfrm>
        </p:spPr>
        <p:txBody>
          <a:bodyPr/>
          <a:lstStyle/>
          <a:p>
            <a:r>
              <a:rPr lang="fi-FI" dirty="0" err="1"/>
              <a:t>Summary</a:t>
            </a:r>
            <a:r>
              <a:rPr lang="fi-FI" dirty="0"/>
              <a:t> of </a:t>
            </a:r>
            <a:r>
              <a:rPr lang="fi-FI" dirty="0" err="1"/>
              <a:t>company</a:t>
            </a:r>
            <a:r>
              <a:rPr lang="fi-FI" dirty="0"/>
              <a:t> feedback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863E16-DAAA-4ACE-9A20-584D399AAE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1991"/>
            <a:ext cx="10515600" cy="495501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u="sng" dirty="0"/>
              <a:t>Option A)</a:t>
            </a:r>
            <a:endParaRPr lang="en-US" dirty="0"/>
          </a:p>
          <a:p>
            <a:r>
              <a:rPr lang="en-US" dirty="0"/>
              <a:t>Majority of companies (10) responding to the email discussion supported the option A) to approve CRs in RP-200879 and RP-200880 in RAN4#88e</a:t>
            </a:r>
          </a:p>
          <a:p>
            <a:r>
              <a:rPr lang="en-US" dirty="0"/>
              <a:t>One company felt that for the time mask requirements the option A is ok but due to SAR issues with SUL an update to the SUL part of the CR to TS38.101-1 should be made</a:t>
            </a:r>
          </a:p>
          <a:p>
            <a:pPr marL="0" indent="0">
              <a:buNone/>
            </a:pPr>
            <a:r>
              <a:rPr lang="en-US" b="1" u="sng" dirty="0"/>
              <a:t>Option B)</a:t>
            </a:r>
            <a:endParaRPr lang="en-US" dirty="0"/>
          </a:p>
          <a:p>
            <a:r>
              <a:rPr lang="fi-FI" dirty="0" err="1"/>
              <a:t>Two</a:t>
            </a:r>
            <a:r>
              <a:rPr lang="fi-FI" dirty="0"/>
              <a:t> </a:t>
            </a:r>
            <a:r>
              <a:rPr lang="fi-FI" dirty="0" err="1"/>
              <a:t>companies</a:t>
            </a:r>
            <a:r>
              <a:rPr lang="fi-FI" dirty="0"/>
              <a:t> </a:t>
            </a:r>
            <a:r>
              <a:rPr lang="fi-FI" dirty="0" err="1"/>
              <a:t>supported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option B)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374860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DCA2E1-B2D9-4123-B1C0-76B31D3026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29830"/>
          </a:xfrm>
        </p:spPr>
        <p:txBody>
          <a:bodyPr/>
          <a:lstStyle/>
          <a:p>
            <a:r>
              <a:rPr lang="fi-FI" dirty="0"/>
              <a:t>Next </a:t>
            </a:r>
            <a:r>
              <a:rPr lang="fi-FI" dirty="0" err="1"/>
              <a:t>steps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863E16-DAAA-4ACE-9A20-584D399AAE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1991"/>
            <a:ext cx="10515600" cy="495501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endParaRPr lang="fi-FI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51512D3-F0AD-4363-B5EE-FC0E5B4BB810}"/>
              </a:ext>
            </a:extLst>
          </p:cNvPr>
          <p:cNvSpPr txBox="1">
            <a:spLocks/>
          </p:cNvSpPr>
          <p:nvPr/>
        </p:nvSpPr>
        <p:spPr>
          <a:xfrm>
            <a:off x="990600" y="1534391"/>
            <a:ext cx="10515600" cy="49550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dirty="0"/>
              <a:t>It </a:t>
            </a:r>
            <a:r>
              <a:rPr lang="fi-FI" dirty="0" err="1"/>
              <a:t>was</a:t>
            </a:r>
            <a:r>
              <a:rPr lang="fi-FI" dirty="0"/>
              <a:t> </a:t>
            </a:r>
            <a:r>
              <a:rPr lang="fi-FI" dirty="0" err="1"/>
              <a:t>not</a:t>
            </a:r>
            <a:r>
              <a:rPr lang="fi-FI" dirty="0"/>
              <a:t> </a:t>
            </a:r>
            <a:r>
              <a:rPr lang="fi-FI" dirty="0" err="1"/>
              <a:t>possible</a:t>
            </a:r>
            <a:r>
              <a:rPr lang="fi-FI" dirty="0"/>
              <a:t> to </a:t>
            </a:r>
            <a:r>
              <a:rPr lang="fi-FI" dirty="0" err="1"/>
              <a:t>reach</a:t>
            </a:r>
            <a:r>
              <a:rPr lang="fi-FI" dirty="0"/>
              <a:t> </a:t>
            </a:r>
            <a:r>
              <a:rPr lang="fi-FI" dirty="0" err="1"/>
              <a:t>full</a:t>
            </a:r>
            <a:r>
              <a:rPr lang="fi-FI" dirty="0"/>
              <a:t> </a:t>
            </a:r>
            <a:r>
              <a:rPr lang="fi-FI" dirty="0" err="1"/>
              <a:t>consensus</a:t>
            </a:r>
            <a:r>
              <a:rPr lang="fi-FI" dirty="0"/>
              <a:t> </a:t>
            </a:r>
            <a:r>
              <a:rPr lang="fi-FI" dirty="0" err="1"/>
              <a:t>over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email</a:t>
            </a:r>
            <a:r>
              <a:rPr lang="fi-FI" dirty="0"/>
              <a:t> </a:t>
            </a:r>
          </a:p>
          <a:p>
            <a:r>
              <a:rPr lang="fi-FI" dirty="0" err="1">
                <a:sym typeface="Wingdings" panose="05000000000000000000" pitchFamily="2" charset="2"/>
              </a:rPr>
              <a:t>Therefore</a:t>
            </a:r>
            <a:r>
              <a:rPr lang="fi-FI" dirty="0">
                <a:sym typeface="Wingdings" panose="05000000000000000000" pitchFamily="2" charset="2"/>
              </a:rPr>
              <a:t>, It </a:t>
            </a:r>
            <a:r>
              <a:rPr lang="fi-FI" dirty="0" err="1">
                <a:sym typeface="Wingdings" panose="05000000000000000000" pitchFamily="2" charset="2"/>
              </a:rPr>
              <a:t>would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be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beneficial</a:t>
            </a:r>
            <a:r>
              <a:rPr lang="fi-FI" dirty="0">
                <a:sym typeface="Wingdings" panose="05000000000000000000" pitchFamily="2" charset="2"/>
              </a:rPr>
              <a:t> to </a:t>
            </a:r>
            <a:r>
              <a:rPr lang="fi-FI" dirty="0" err="1">
                <a:sym typeface="Wingdings" panose="05000000000000000000" pitchFamily="2" charset="2"/>
              </a:rPr>
              <a:t>discuss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this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issue</a:t>
            </a:r>
            <a:r>
              <a:rPr lang="fi-FI" dirty="0">
                <a:sym typeface="Wingdings" panose="05000000000000000000" pitchFamily="2" charset="2"/>
              </a:rPr>
              <a:t> in </a:t>
            </a:r>
            <a:r>
              <a:rPr lang="fi-FI" dirty="0" err="1">
                <a:sym typeface="Wingdings" panose="05000000000000000000" pitchFamily="2" charset="2"/>
              </a:rPr>
              <a:t>the</a:t>
            </a:r>
            <a:r>
              <a:rPr lang="fi-FI" dirty="0">
                <a:sym typeface="Wingdings" panose="05000000000000000000" pitchFamily="2" charset="2"/>
              </a:rPr>
              <a:t> GTW session and </a:t>
            </a:r>
            <a:r>
              <a:rPr lang="fi-FI" dirty="0" err="1">
                <a:sym typeface="Wingdings" panose="05000000000000000000" pitchFamily="2" charset="2"/>
              </a:rPr>
              <a:t>see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if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companies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could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accept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the</a:t>
            </a:r>
            <a:r>
              <a:rPr lang="fi-FI" dirty="0">
                <a:sym typeface="Wingdings" panose="05000000000000000000" pitchFamily="2" charset="2"/>
              </a:rPr>
              <a:t> option A (</a:t>
            </a:r>
            <a:r>
              <a:rPr lang="fi-FI" dirty="0" err="1">
                <a:sym typeface="Wingdings" panose="05000000000000000000" pitchFamily="2" charset="2"/>
              </a:rPr>
              <a:t>the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approval</a:t>
            </a:r>
            <a:r>
              <a:rPr lang="fi-FI" dirty="0">
                <a:sym typeface="Wingdings" panose="05000000000000000000" pitchFamily="2" charset="2"/>
              </a:rPr>
              <a:t> of </a:t>
            </a:r>
            <a:r>
              <a:rPr lang="fi-FI" dirty="0" err="1">
                <a:sym typeface="Wingdings" panose="05000000000000000000" pitchFamily="2" charset="2"/>
              </a:rPr>
              <a:t>the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CRs</a:t>
            </a:r>
            <a:r>
              <a:rPr lang="fi-FI" dirty="0">
                <a:sym typeface="Wingdings" panose="05000000000000000000" pitchFamily="2" charset="2"/>
              </a:rPr>
              <a:t> in </a:t>
            </a:r>
            <a:r>
              <a:rPr lang="en-US" dirty="0"/>
              <a:t>RP-200879 and RP-200880), which got the most of the support.</a:t>
            </a:r>
          </a:p>
          <a:p>
            <a:r>
              <a:rPr lang="en-US" dirty="0"/>
              <a:t>Before the GTW session it should be discussed if the concerns for the approval of the CRs in RP-200879 and RP-200880 can </a:t>
            </a:r>
            <a:r>
              <a:rPr lang="en-US"/>
              <a:t>be alleviated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723037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495</Words>
  <Application>Microsoft Office PowerPoint</Application>
  <PresentationFormat>Widescreen</PresentationFormat>
  <Paragraphs>27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3GPP TSG RAN Meeting #88e     RP-20xxxx Electronic Meeting, June 29 - July 3, 2020</vt:lpstr>
      <vt:lpstr>Scope of the [Switched_UL] email discussion</vt:lpstr>
      <vt:lpstr>Moderator’s questions/options for discussion</vt:lpstr>
      <vt:lpstr>Summary of company feedback</vt:lpstr>
      <vt:lpstr>Next steps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TSG RAN Meeting #88e     RP-20xxxx Electronic Meeting, June 29 - July 3, 2020</dc:title>
  <dc:creator>Sari Nielsen</dc:creator>
  <cp:lastModifiedBy>Sari Nielsen</cp:lastModifiedBy>
  <cp:revision>15</cp:revision>
  <dcterms:created xsi:type="dcterms:W3CDTF">2020-06-30T12:06:29Z</dcterms:created>
  <dcterms:modified xsi:type="dcterms:W3CDTF">2020-06-30T13:47:26Z</dcterms:modified>
</cp:coreProperties>
</file>