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768" r:id="rId3"/>
    <p:sldMasterId id="2147483864" r:id="rId4"/>
    <p:sldMasterId id="2147483936" r:id="rId5"/>
  </p:sldMasterIdLst>
  <p:notesMasterIdLst>
    <p:notesMasterId r:id="rId9"/>
  </p:notesMasterIdLst>
  <p:handoutMasterIdLst>
    <p:handoutMasterId r:id="rId10"/>
  </p:handoutMasterIdLst>
  <p:sldIdLst>
    <p:sldId id="1098" r:id="rId6"/>
    <p:sldId id="1287" r:id="rId7"/>
    <p:sldId id="118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292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5" pos="7286">
          <p15:clr>
            <a:srgbClr val="A4A3A4"/>
          </p15:clr>
        </p15:guide>
        <p15:guide id="6" pos="57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8">
          <p15:clr>
            <a:srgbClr val="A4A3A4"/>
          </p15:clr>
        </p15:guide>
        <p15:guide id="2" pos="21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949FF"/>
    <a:srgbClr val="CC0000"/>
    <a:srgbClr val="000000"/>
    <a:srgbClr val="02B04F"/>
    <a:srgbClr val="CCCCFF"/>
    <a:srgbClr val="CC00CC"/>
    <a:srgbClr val="33CCFF"/>
    <a:srgbClr val="FEB83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1162" autoAdjust="0"/>
  </p:normalViewPr>
  <p:slideViewPr>
    <p:cSldViewPr>
      <p:cViewPr varScale="1">
        <p:scale>
          <a:sx n="61" d="100"/>
          <a:sy n="61" d="100"/>
        </p:scale>
        <p:origin x="653" y="34"/>
      </p:cViewPr>
      <p:guideLst>
        <p:guide orient="horz" pos="3203"/>
        <p:guide orient="horz" pos="4292"/>
        <p:guide pos="3885"/>
        <p:guide pos="7286"/>
        <p:guide pos="57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3"/>
      </p:cViewPr>
      <p:guideLst>
        <p:guide orient="horz" pos="3038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F7A12-40CA-48C3-8F05-38DEB0B8E637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6BF84-DA12-4514-8780-2267BF20EE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7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BC75D-B866-42C1-B749-B9E67ABAA9D4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027B8-1077-4EB9-868E-7E1B3E205F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992544" y="6597352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 dirty="0"/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CACF97B2-74BB-4038-BE04-AE6CB52837C3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420AE384-7BEA-47C2-BB0C-9EF2F912DAF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0CD18A8E-64E3-49D5-B10B-D9876DDAD84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4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963348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5006CECE-81EE-4DDB-9714-C146E7BBCADB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40153756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9368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31007338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6082628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89437197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42805261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944680948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660297392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89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381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E87A8E8F-BE7D-487F-8EC2-BD807125146D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50304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1075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39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706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/>
                <a:ea typeface="微软雅黑"/>
                <a:cs typeface="微软雅黑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0">
                <a:latin typeface="Arial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2AE000A-DFA7-440E-95FF-C5F84772C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71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01373187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13820240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56207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88479566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07351462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F0187668-4B75-405F-B08E-A1DB0CD1F862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51394052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822900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2285455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5588555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10231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56776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itchFamily="2" charset="2"/>
              <a:buChar char="p"/>
              <a:defRPr sz="1800" b="1" baseline="0">
                <a:latin typeface="Times New Roman" pitchFamily="18" charset="0"/>
                <a:ea typeface="华文细黑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itchFamily="18" charset="0"/>
                <a:ea typeface="华文细黑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16265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63799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itchFamily="18" charset="0"/>
                <a:ea typeface="华文细黑" pitchFamily="2" charset="-122"/>
              </a:defRPr>
            </a:lvl1pPr>
            <a:lvl2pPr>
              <a:defRPr sz="1800" baseline="0">
                <a:latin typeface="Times New Roman" pitchFamily="18" charset="0"/>
                <a:ea typeface="华文细黑" pitchFamily="2" charset="-122"/>
              </a:defRPr>
            </a:lvl2pPr>
            <a:lvl3pPr>
              <a:defRPr sz="16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04981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itchFamily="2" charset="-122"/>
                <a:ea typeface="华文楷体" pitchFamily="2" charset="-122"/>
                <a:cs typeface="Calibri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itchFamily="18" charset="0"/>
                <a:ea typeface="华文细黑" pitchFamily="2" charset="-122"/>
                <a:cs typeface="Calibri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691" indent="-252691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1pPr>
            <a:lvl2pPr marL="682418" indent="-246640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2pPr>
            <a:lvl3pPr marL="1022870" indent="-151313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916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D6C8F423-7B55-4164-953E-A683D114C0B7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B6034E97-6CF7-44C5-98DD-F30D788675CC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第 </a:t>
            </a:r>
            <a:fld id="{E92F5010-65D4-4A93-B706-44FF5BC09A4F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  <p:sldLayoutId id="2147483669" r:id="rId13"/>
    <p:sldLayoutId id="2147483670" r:id="rId14"/>
    <p:sldLayoutId id="2147483671" r:id="rId15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0" r:id="rId12"/>
    <p:sldLayoutId id="2147483691" r:id="rId13"/>
    <p:sldLayoutId id="2147483693" r:id="rId14"/>
    <p:sldLayoutId id="2147483694" r:id="rId15"/>
    <p:sldLayoutId id="2147483695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6" r:id="rId12"/>
    <p:sldLayoutId id="2147483787" r:id="rId13"/>
    <p:sldLayoutId id="2147483789" r:id="rId14"/>
    <p:sldLayoutId id="2147483790" r:id="rId15"/>
    <p:sldLayoutId id="2147483791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82" r:id="rId12"/>
    <p:sldLayoutId id="2147483883" r:id="rId13"/>
    <p:sldLayoutId id="2147483885" r:id="rId14"/>
    <p:sldLayoutId id="2147483886" r:id="rId15"/>
    <p:sldLayoutId id="2147483887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ea typeface="黑体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97E9491C-FE09-45F5-9DFC-BA595649F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54" r:id="rId12"/>
    <p:sldLayoutId id="2147483955" r:id="rId13"/>
    <p:sldLayoutId id="2147483957" r:id="rId14"/>
    <p:sldLayoutId id="2147483958" r:id="rId15"/>
    <p:sldLayoutId id="2147483959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541338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6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4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255713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000">
          <a:solidFill>
            <a:schemeClr val="tx1"/>
          </a:solidFill>
          <a:latin typeface="+mj-lt"/>
          <a:ea typeface="华文细黑" pitchFamily="2" charset="-122"/>
          <a:cs typeface="华文细黑" charset="0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0" y="2060848"/>
            <a:ext cx="12192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TW" sz="5400" b="1" dirty="0">
                <a:solidFill>
                  <a:srgbClr val="FFFFFF"/>
                </a:solidFill>
                <a:latin typeface="等线 Light" panose="020F0302020204030204"/>
                <a:cs typeface="+mj-cs"/>
              </a:rPr>
              <a:t>WF on PC2 EN-DC </a:t>
            </a:r>
            <a:r>
              <a:rPr lang="en-US" altLang="zh-CN" sz="5400" b="1" dirty="0">
                <a:solidFill>
                  <a:srgbClr val="FFFFFF"/>
                </a:solidFill>
                <a:latin typeface="等线 Light" panose="020F0302020204030204"/>
                <a:ea typeface="等线 Light" panose="02010600030101010101" pitchFamily="2" charset="-122"/>
                <a:cs typeface="+mj-cs"/>
              </a:rPr>
              <a:t>FDD+TDD HPUE</a:t>
            </a:r>
            <a:endParaRPr lang="en-US" altLang="zh-CN" sz="3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31504" y="5229200"/>
            <a:ext cx="9144000" cy="6730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China Unicom, [Huawei, </a:t>
            </a:r>
            <a:r>
              <a:rPr lang="en-US" altLang="zh-CN" sz="2800" dirty="0" err="1">
                <a:solidFill>
                  <a:prstClr val="black"/>
                </a:solidFill>
                <a:latin typeface="等线 Light" panose="020F0302020204030204"/>
                <a:cs typeface="+mj-cs"/>
              </a:rPr>
              <a:t>HiSilicon</a:t>
            </a: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],[supporting company]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A8CFE3A-092A-40EF-9FF3-19DE7D40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4" y="114658"/>
            <a:ext cx="12007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3GPP TSG RAN Meeting #88e </a:t>
            </a:r>
            <a:r>
              <a:rPr lang="en-GB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	                                              draft-</a:t>
            </a:r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RP-20XXXX</a:t>
            </a:r>
          </a:p>
          <a:p>
            <a:r>
              <a:rPr lang="en-US" altLang="zh-TW" sz="2400" b="1" dirty="0">
                <a:solidFill>
                  <a:prstClr val="black"/>
                </a:solidFill>
                <a:latin typeface="等线" panose="020F0502020204030204"/>
              </a:rPr>
              <a:t>Electronic Meeting, June 29- July 3, 2020</a:t>
            </a:r>
            <a:endParaRPr lang="zh-TW" altLang="zh-TW" sz="2400" b="1" dirty="0">
              <a:solidFill>
                <a:prstClr val="black"/>
              </a:solidFill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37040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8B085-09BB-47AB-8F0D-E080412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WF on PC2 EN-DC FDD+TDD HPUE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7E956-FB75-4EEA-8753-3BCE1C18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the email discussion in R16_R17_PC2, the WF for this WI is proposed.</a:t>
            </a:r>
          </a:p>
          <a:p>
            <a:endParaRPr lang="en-US" altLang="zh-CN" dirty="0"/>
          </a:p>
          <a:p>
            <a:r>
              <a:rPr lang="en-US" altLang="zh-CN" dirty="0"/>
              <a:t>Proposal 1: Agree to extend EN-DC HPUE WI to September, no extra extension is expected after RAN4#96-e meeting. </a:t>
            </a:r>
          </a:p>
          <a:p>
            <a:endParaRPr lang="en-US" altLang="zh-CN" dirty="0"/>
          </a:p>
          <a:p>
            <a:r>
              <a:rPr lang="en-US" altLang="zh-CN" dirty="0"/>
              <a:t>Proposal 2: RAN4 should make decision on the baseline solution(s) for EN-DC HPUE WI in RAN4#96-e meeting. 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Baseline solution(s) should be aligned with the outcomes of SI.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If no agreement on technical discussions in RAN4#96-e, the final solution should be based on majority company support. Further discussion for the leftover solution (s) could be discussed in Rel-17.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79139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1163960" y="2060848"/>
            <a:ext cx="9828584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05211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17495</TotalTime>
  <Words>163</Words>
  <Application>Microsoft Office PowerPoint</Application>
  <PresentationFormat>宽屏</PresentationFormat>
  <Paragraphs>15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等线</vt:lpstr>
      <vt:lpstr>等线 Light</vt:lpstr>
      <vt:lpstr>黑体</vt:lpstr>
      <vt:lpstr>华文楷体</vt:lpstr>
      <vt:lpstr>华文细黑</vt:lpstr>
      <vt:lpstr>宋体</vt:lpstr>
      <vt:lpstr>微软雅黑</vt:lpstr>
      <vt:lpstr>Arial</vt:lpstr>
      <vt:lpstr>Calibri</vt:lpstr>
      <vt:lpstr>Times New Roman</vt:lpstr>
      <vt:lpstr>Wingdings</vt:lpstr>
      <vt:lpstr>(C) Nordri™ Corporation.</vt:lpstr>
      <vt:lpstr>1_(C) Nordri™ Corporation.</vt:lpstr>
      <vt:lpstr>5_(C) Nordri™ Corporation.</vt:lpstr>
      <vt:lpstr>9_(C) Nordri™ Corporation.</vt:lpstr>
      <vt:lpstr>4_(C) Nordri™ Corporation.</vt:lpstr>
      <vt:lpstr>PowerPoint 演示文稿</vt:lpstr>
      <vt:lpstr>WF on PC2 EN-DC FDD+TDD HPUE</vt:lpstr>
      <vt:lpstr>PowerPoint 演示文稿</vt:lpstr>
    </vt:vector>
  </TitlesOfParts>
  <Company>chinaunicom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liumuyin;Bin Fan</dc:creator>
  <cp:lastModifiedBy>China Unicom</cp:lastModifiedBy>
  <cp:revision>2469</cp:revision>
  <dcterms:created xsi:type="dcterms:W3CDTF">2011-12-28T10:43:00Z</dcterms:created>
  <dcterms:modified xsi:type="dcterms:W3CDTF">2020-07-01T06:08:01Z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