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4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2" r:id="rId2"/>
    <p:sldMasterId id="2147483768" r:id="rId3"/>
    <p:sldMasterId id="2147483864" r:id="rId4"/>
    <p:sldMasterId id="2147483936" r:id="rId5"/>
  </p:sldMasterIdLst>
  <p:notesMasterIdLst>
    <p:notesMasterId r:id="rId9"/>
  </p:notesMasterIdLst>
  <p:handoutMasterIdLst>
    <p:handoutMasterId r:id="rId10"/>
  </p:handoutMasterIdLst>
  <p:sldIdLst>
    <p:sldId id="1098" r:id="rId6"/>
    <p:sldId id="1287" r:id="rId7"/>
    <p:sldId id="1184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3" userDrawn="1">
          <p15:clr>
            <a:srgbClr val="A4A3A4"/>
          </p15:clr>
        </p15:guide>
        <p15:guide id="2" orient="horz" pos="4292" userDrawn="1">
          <p15:clr>
            <a:srgbClr val="A4A3A4"/>
          </p15:clr>
        </p15:guide>
        <p15:guide id="3" pos="3885" userDrawn="1">
          <p15:clr>
            <a:srgbClr val="A4A3A4"/>
          </p15:clr>
        </p15:guide>
        <p15:guide id="5" pos="7286">
          <p15:clr>
            <a:srgbClr val="A4A3A4"/>
          </p15:clr>
        </p15:guide>
        <p15:guide id="6" pos="57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38">
          <p15:clr>
            <a:srgbClr val="A4A3A4"/>
          </p15:clr>
        </p15:guide>
        <p15:guide id="2" pos="219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949FF"/>
    <a:srgbClr val="CC0000"/>
    <a:srgbClr val="000000"/>
    <a:srgbClr val="02B04F"/>
    <a:srgbClr val="CCCCFF"/>
    <a:srgbClr val="CC00CC"/>
    <a:srgbClr val="33CCFF"/>
    <a:srgbClr val="FEB834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浅色样式 2 - 强调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浅色样式 2 - 强调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浅色样式 2 - 强调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25" autoAdjust="0"/>
    <p:restoredTop sz="94844" autoAdjust="0"/>
  </p:normalViewPr>
  <p:slideViewPr>
    <p:cSldViewPr>
      <p:cViewPr varScale="1">
        <p:scale>
          <a:sx n="82" d="100"/>
          <a:sy n="82" d="100"/>
        </p:scale>
        <p:origin x="178" y="48"/>
      </p:cViewPr>
      <p:guideLst>
        <p:guide orient="horz" pos="3203"/>
        <p:guide orient="horz" pos="4292"/>
        <p:guide pos="3885"/>
        <p:guide pos="7286"/>
        <p:guide pos="57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134" y="53"/>
      </p:cViewPr>
      <p:guideLst>
        <p:guide orient="horz" pos="3038"/>
        <p:guide pos="21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F7A12-40CA-48C3-8F05-38DEB0B8E637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6BF84-DA12-4514-8780-2267BF20EE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72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BC75D-B866-42C1-B749-B9E67ABAA9D4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027B8-1077-4EB9-868E-7E1B3E205F2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664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A4CEEB-0472-4AA3-921E-D2A5F9E03632}" type="slidenum">
              <a:rPr lang="zh-CN" altLang="en-US"/>
              <a:t>1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59025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A4CEEB-0472-4AA3-921E-D2A5F9E03632}" type="slidenum">
              <a:rPr lang="zh-CN" altLang="en-US"/>
              <a:t>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59025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992544" y="6597352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 dirty="0"/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CACF97B2-74BB-4038-BE04-AE6CB52837C3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420AE384-7BEA-47C2-BB0C-9EF2F912DAFA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0CD18A8E-64E3-49D5-B10B-D9876DDAD84A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5748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963348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5006CECE-81EE-4DDB-9714-C146E7BBCADB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140153756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693688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31007338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60826289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894371975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42805261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1944680948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660297392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64589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0381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E87A8E8F-BE7D-487F-8EC2-BD807125146D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350304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710752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948394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997068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/>
                <a:ea typeface="微软雅黑"/>
                <a:cs typeface="微软雅黑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b="0">
                <a:latin typeface="Arial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62AE000A-DFA7-440E-95FF-C5F84772CE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/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2714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01373187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13820240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356207"/>
      </p:ext>
    </p:extLst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88479566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073514626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F0187668-4B75-405F-B08E-A1DB0CD1F862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513940522"/>
      </p:ext>
    </p:extLst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8229001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228545510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55885550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10231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356776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itchFamily="2" charset="2"/>
              <a:buChar char="p"/>
              <a:defRPr sz="1800" b="1" baseline="0">
                <a:latin typeface="Times New Roman" pitchFamily="18" charset="0"/>
                <a:ea typeface="华文细黑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itchFamily="18" charset="0"/>
                <a:ea typeface="华文细黑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itchFamily="18" charset="0"/>
                <a:ea typeface="华文细黑" pitchFamily="2" charset="-122"/>
              </a:defRPr>
            </a:lvl3pPr>
            <a:lvl4pPr>
              <a:defRPr>
                <a:latin typeface="黑体" pitchFamily="49" charset="-122"/>
                <a:ea typeface="黑体" pitchFamily="49" charset="-122"/>
              </a:defRPr>
            </a:lvl4pPr>
            <a:lvl5pPr>
              <a:defRPr>
                <a:latin typeface="黑体" pitchFamily="49" charset="-122"/>
                <a:ea typeface="黑体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itchFamily="2" charset="-122"/>
                <a:ea typeface="宋体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816265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463799"/>
      </p:ext>
    </p:extLst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itchFamily="18" charset="0"/>
                <a:ea typeface="华文细黑" pitchFamily="2" charset="-122"/>
              </a:defRPr>
            </a:lvl1pPr>
            <a:lvl2pPr>
              <a:defRPr sz="1800" baseline="0">
                <a:latin typeface="Times New Roman" pitchFamily="18" charset="0"/>
                <a:ea typeface="华文细黑" pitchFamily="2" charset="-122"/>
              </a:defRPr>
            </a:lvl2pPr>
            <a:lvl3pPr>
              <a:defRPr sz="1600" baseline="0">
                <a:latin typeface="Times New Roman" pitchFamily="18" charset="0"/>
                <a:ea typeface="华文细黑" pitchFamily="2" charset="-122"/>
              </a:defRPr>
            </a:lvl3pPr>
            <a:lvl4pPr>
              <a:defRPr>
                <a:latin typeface="黑体" pitchFamily="49" charset="-122"/>
                <a:ea typeface="黑体" pitchFamily="49" charset="-122"/>
              </a:defRPr>
            </a:lvl4pPr>
            <a:lvl5pPr>
              <a:defRPr>
                <a:latin typeface="黑体" pitchFamily="49" charset="-122"/>
                <a:ea typeface="黑体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104981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itchFamily="2" charset="-122"/>
                <a:ea typeface="华文楷体" pitchFamily="2" charset="-122"/>
                <a:cs typeface="Calibri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itchFamily="18" charset="0"/>
                <a:ea typeface="华文细黑" pitchFamily="2" charset="-122"/>
                <a:cs typeface="Calibri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691" indent="-252691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1pPr>
            <a:lvl2pPr marL="682418" indent="-246640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2pPr>
            <a:lvl3pPr marL="1022870" indent="-151313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2916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D6C8F423-7B55-4164-953E-A683D114C0B7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B6034E97-6CF7-44C5-98DD-F30D788675CC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47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57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6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5.xml"/><Relationship Id="rId16" Type="http://schemas.openxmlformats.org/officeDocument/2006/relationships/slideLayout" Target="../slideLayouts/slideLayout79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73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/>
              <a:t>第 </a:t>
            </a:r>
            <a:fld id="{E92F5010-65D4-4A93-B706-44FF5BC09A4F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7" r:id="rId12"/>
    <p:sldLayoutId id="2147483669" r:id="rId13"/>
    <p:sldLayoutId id="2147483670" r:id="rId14"/>
    <p:sldLayoutId id="2147483671" r:id="rId15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90" r:id="rId12"/>
    <p:sldLayoutId id="2147483691" r:id="rId13"/>
    <p:sldLayoutId id="2147483693" r:id="rId14"/>
    <p:sldLayoutId id="2147483694" r:id="rId15"/>
    <p:sldLayoutId id="2147483695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6" r:id="rId12"/>
    <p:sldLayoutId id="2147483787" r:id="rId13"/>
    <p:sldLayoutId id="2147483789" r:id="rId14"/>
    <p:sldLayoutId id="2147483790" r:id="rId15"/>
    <p:sldLayoutId id="2147483791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9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82" r:id="rId12"/>
    <p:sldLayoutId id="2147483883" r:id="rId13"/>
    <p:sldLayoutId id="2147483885" r:id="rId14"/>
    <p:sldLayoutId id="2147483886" r:id="rId15"/>
    <p:sldLayoutId id="2147483887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  <a:ea typeface="黑体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Confidential </a:t>
            </a:r>
          </a:p>
        </p:txBody>
      </p:sp>
      <p:pic>
        <p:nvPicPr>
          <p:cNvPr id="31" name="图片 30">
            <a:extLst>
              <a:ext uri="{FF2B5EF4-FFF2-40B4-BE49-F238E27FC236}">
                <a16:creationId xmlns:a16="http://schemas.microsoft.com/office/drawing/2014/main" id="{97E9491C-FE09-45F5-9DFC-BA595649F8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/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9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54" r:id="rId12"/>
    <p:sldLayoutId id="2147483955" r:id="rId13"/>
    <p:sldLayoutId id="2147483957" r:id="rId14"/>
    <p:sldLayoutId id="2147483958" r:id="rId15"/>
    <p:sldLayoutId id="2147483959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b="1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541338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600">
          <a:solidFill>
            <a:schemeClr val="tx1"/>
          </a:solidFill>
          <a:latin typeface="微软雅黑"/>
          <a:ea typeface="微软雅黑"/>
          <a:cs typeface="微软雅黑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400">
          <a:solidFill>
            <a:schemeClr val="tx1"/>
          </a:solidFill>
          <a:latin typeface="微软雅黑"/>
          <a:ea typeface="微软雅黑"/>
          <a:cs typeface="微软雅黑"/>
        </a:defRPr>
      </a:lvl3pPr>
      <a:lvl4pPr marL="1255713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200">
          <a:solidFill>
            <a:schemeClr val="tx1"/>
          </a:solidFill>
          <a:latin typeface="微软雅黑"/>
          <a:ea typeface="微软雅黑"/>
          <a:cs typeface="微软雅黑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000">
          <a:solidFill>
            <a:schemeClr val="tx1"/>
          </a:solidFill>
          <a:latin typeface="+mj-lt"/>
          <a:ea typeface="华文细黑" pitchFamily="2" charset="-122"/>
          <a:cs typeface="华文细黑" charset="0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3"/>
          <p:cNvSpPr/>
          <p:nvPr/>
        </p:nvSpPr>
        <p:spPr bwMode="auto">
          <a:xfrm>
            <a:off x="0" y="2060848"/>
            <a:ext cx="12192000" cy="2520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 anchor="ctr"/>
          <a:lstStyle/>
          <a:p>
            <a:pPr algn="ctr" eaLnBrk="0" hangingPunct="0">
              <a:lnSpc>
                <a:spcPct val="200000"/>
              </a:lnSpc>
            </a:pPr>
            <a:r>
              <a:rPr lang="en-US" altLang="zh-TW" sz="5400" b="1" dirty="0">
                <a:solidFill>
                  <a:srgbClr val="FFFFFF"/>
                </a:solidFill>
                <a:latin typeface="等线 Light" panose="020F0302020204030204"/>
                <a:cs typeface="+mj-cs"/>
              </a:rPr>
              <a:t>WF on PC2 EN-DC </a:t>
            </a:r>
            <a:r>
              <a:rPr lang="en-US" altLang="zh-CN" sz="5400" b="1" dirty="0">
                <a:solidFill>
                  <a:srgbClr val="FFFFFF"/>
                </a:solidFill>
                <a:latin typeface="等线 Light" panose="020F0302020204030204"/>
                <a:ea typeface="等线 Light" panose="02010600030101010101" pitchFamily="2" charset="-122"/>
                <a:cs typeface="+mj-cs"/>
              </a:rPr>
              <a:t>FDD+TDD HPUE</a:t>
            </a:r>
            <a:endParaRPr lang="en-US" altLang="zh-CN" sz="36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631504" y="5229200"/>
            <a:ext cx="9144000" cy="13193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800" dirty="0">
                <a:solidFill>
                  <a:prstClr val="black"/>
                </a:solidFill>
                <a:latin typeface="等线 Light" panose="020F0302020204030204"/>
                <a:cs typeface="+mj-cs"/>
              </a:rPr>
              <a:t>China Unicom, China Telecom, CMCC, CHTTL, Huawei, </a:t>
            </a:r>
            <a:r>
              <a:rPr lang="en-US" altLang="zh-CN" sz="2800" dirty="0" err="1">
                <a:solidFill>
                  <a:prstClr val="black"/>
                </a:solidFill>
                <a:latin typeface="等线 Light" panose="020F0302020204030204"/>
                <a:cs typeface="+mj-cs"/>
              </a:rPr>
              <a:t>HiSilicon</a:t>
            </a:r>
            <a:r>
              <a:rPr lang="en-US" altLang="zh-CN" sz="2800" dirty="0">
                <a:solidFill>
                  <a:prstClr val="black"/>
                </a:solidFill>
                <a:latin typeface="等线 Light" panose="020F0302020204030204"/>
                <a:cs typeface="+mj-cs"/>
              </a:rPr>
              <a:t>, Xiaomi, vivo,[supporting company]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A8CFE3A-092A-40EF-9FF3-19DE7D40E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4" y="114658"/>
            <a:ext cx="120072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3GPP TSG RAN Meeting #88e </a:t>
            </a:r>
            <a:r>
              <a:rPr lang="en-GB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	                                              draft-</a:t>
            </a:r>
            <a:r>
              <a:rPr lang="en-US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RP-20XXXX</a:t>
            </a:r>
          </a:p>
          <a:p>
            <a:r>
              <a:rPr lang="en-US" altLang="zh-TW" sz="2400" b="1" dirty="0">
                <a:solidFill>
                  <a:prstClr val="black"/>
                </a:solidFill>
                <a:latin typeface="等线" panose="020F0502020204030204"/>
              </a:rPr>
              <a:t>Electronic Meeting, June 29- July 3, 2020</a:t>
            </a:r>
            <a:endParaRPr lang="zh-TW" altLang="zh-TW" sz="2400" b="1" dirty="0">
              <a:solidFill>
                <a:prstClr val="black"/>
              </a:solidFill>
              <a:latin typeface="等线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7370400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28B085-09BB-47AB-8F0D-E0804128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WF on PC2 EN-DC FDD+TDD HPUE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67E956-FB75-4EEA-8753-3BCE1C18D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According to the email discussion in R16_R17_PC2, the WF for this WI is proposed.</a:t>
            </a:r>
          </a:p>
          <a:p>
            <a:endParaRPr lang="en-US" altLang="zh-CN" dirty="0"/>
          </a:p>
          <a:p>
            <a:r>
              <a:rPr lang="en-US" altLang="zh-CN" dirty="0"/>
              <a:t>Proposal 1: Agree to extend EN-DC HPUE WI to September, no extra extension is expected after RAN4#96-e meeting. </a:t>
            </a:r>
          </a:p>
          <a:p>
            <a:endParaRPr lang="en-US" altLang="zh-CN" dirty="0"/>
          </a:p>
          <a:p>
            <a:r>
              <a:rPr lang="en-US" altLang="zh-CN" dirty="0"/>
              <a:t>Proposal 2: RAN4 should make decision on the baseline solution(s) for EN-DC HPUE WI in RAN4#96-e meeting. </a:t>
            </a:r>
          </a:p>
          <a:p>
            <a:pPr marL="703580" lvl="1" indent="-342900">
              <a:buFont typeface="+mj-lt"/>
              <a:buAutoNum type="arabicPeriod"/>
            </a:pPr>
            <a:r>
              <a:rPr lang="en-US" altLang="zh-CN" dirty="0"/>
              <a:t>Baseline solution(s) should be aligned with the outcomes of SI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(i.e. the schemes known as “duty cycle reporting” and “blind”).</a:t>
            </a:r>
          </a:p>
          <a:p>
            <a:pPr marL="703580" lvl="1" indent="-342900">
              <a:buFont typeface="+mj-lt"/>
              <a:buAutoNum type="arabicPeriod"/>
            </a:pPr>
            <a:r>
              <a:rPr lang="en-US" altLang="zh-CN" dirty="0"/>
              <a:t>How to down-scope the baseline solution should be discussed in next RAN4#96-e meeting.</a:t>
            </a:r>
          </a:p>
        </p:txBody>
      </p:sp>
    </p:spTree>
    <p:extLst>
      <p:ext uri="{BB962C8B-B14F-4D97-AF65-F5344CB8AC3E}">
        <p14:creationId xmlns:p14="http://schemas.microsoft.com/office/powerpoint/2010/main" val="259791395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3"/>
          <p:cNvSpPr/>
          <p:nvPr/>
        </p:nvSpPr>
        <p:spPr bwMode="auto">
          <a:xfrm>
            <a:off x="1163960" y="2060848"/>
            <a:ext cx="9828584" cy="2520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 anchor="ctr"/>
          <a:lstStyle/>
          <a:p>
            <a:pPr algn="ctr" eaLnBrk="0" hangingPunct="0">
              <a:lnSpc>
                <a:spcPct val="200000"/>
              </a:lnSpc>
            </a:pP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2052115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9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17970</TotalTime>
  <Words>169</Words>
  <Application>Microsoft Office PowerPoint</Application>
  <PresentationFormat>宽屏</PresentationFormat>
  <Paragraphs>15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等线</vt:lpstr>
      <vt:lpstr>等线 Light</vt:lpstr>
      <vt:lpstr>黑体</vt:lpstr>
      <vt:lpstr>华文楷体</vt:lpstr>
      <vt:lpstr>华文细黑</vt:lpstr>
      <vt:lpstr>宋体</vt:lpstr>
      <vt:lpstr>微软雅黑</vt:lpstr>
      <vt:lpstr>Arial</vt:lpstr>
      <vt:lpstr>Calibri</vt:lpstr>
      <vt:lpstr>Times New Roman</vt:lpstr>
      <vt:lpstr>Wingdings</vt:lpstr>
      <vt:lpstr>(C) Nordri™ Corporation.</vt:lpstr>
      <vt:lpstr>1_(C) Nordri™ Corporation.</vt:lpstr>
      <vt:lpstr>5_(C) Nordri™ Corporation.</vt:lpstr>
      <vt:lpstr>9_(C) Nordri™ Corporation.</vt:lpstr>
      <vt:lpstr>4_(C) Nordri™ Corporation.</vt:lpstr>
      <vt:lpstr>PowerPoint 演示文稿</vt:lpstr>
      <vt:lpstr>WF on PC2 EN-DC FDD+TDD HPUE</vt:lpstr>
      <vt:lpstr>PowerPoint 演示文稿</vt:lpstr>
    </vt:vector>
  </TitlesOfParts>
  <Company>chinaunicom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liumuyin;Bin Fan</dc:creator>
  <cp:lastModifiedBy>China Unicom</cp:lastModifiedBy>
  <cp:revision>2479</cp:revision>
  <dcterms:created xsi:type="dcterms:W3CDTF">2011-12-28T10:43:00Z</dcterms:created>
  <dcterms:modified xsi:type="dcterms:W3CDTF">2020-07-02T10:57:27Z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2052-10.1.0.7106</vt:lpwstr>
  </property>
</Properties>
</file>