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2" r:id="rId4"/>
  </p:sldIdLst>
  <p:sldSz cx="12192000" cy="6858000"/>
  <p:notesSz cx="6858000" cy="9144000"/>
  <p:defaultTex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35" autoAdjust="0"/>
    <p:restoredTop sz="94660"/>
  </p:normalViewPr>
  <p:slideViewPr>
    <p:cSldViewPr snapToGrid="0">
      <p:cViewPr varScale="1">
        <p:scale>
          <a:sx n="92" d="100"/>
          <a:sy n="92" d="100"/>
        </p:scale>
        <p:origin x="120" y="4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slide" Target="slides/slide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E2CBD6-5F75-4DC0-AF9F-9EDECF466603}"/>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fi-FI"/>
          </a:p>
        </p:txBody>
      </p:sp>
      <p:sp>
        <p:nvSpPr>
          <p:cNvPr id="3" name="Subtitle 2">
            <a:extLst>
              <a:ext uri="{FF2B5EF4-FFF2-40B4-BE49-F238E27FC236}">
                <a16:creationId xmlns:a16="http://schemas.microsoft.com/office/drawing/2014/main" id="{3E972BCA-C6FD-45E3-B401-C84D5EC8B6D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fi-FI"/>
          </a:p>
        </p:txBody>
      </p:sp>
      <p:sp>
        <p:nvSpPr>
          <p:cNvPr id="4" name="Date Placeholder 3">
            <a:extLst>
              <a:ext uri="{FF2B5EF4-FFF2-40B4-BE49-F238E27FC236}">
                <a16:creationId xmlns:a16="http://schemas.microsoft.com/office/drawing/2014/main" id="{BB2C1C8A-383F-4154-BBE1-27697C4E4E4E}"/>
              </a:ext>
            </a:extLst>
          </p:cNvPr>
          <p:cNvSpPr>
            <a:spLocks noGrp="1"/>
          </p:cNvSpPr>
          <p:nvPr>
            <p:ph type="dt" sz="half" idx="10"/>
          </p:nvPr>
        </p:nvSpPr>
        <p:spPr/>
        <p:txBody>
          <a:bodyPr/>
          <a:lstStyle/>
          <a:p>
            <a:fld id="{FF72AE25-4CB4-44FE-8AD0-4429AA8312D5}" type="datetimeFigureOut">
              <a:rPr lang="fi-FI" smtClean="0"/>
              <a:t>3.7.2020</a:t>
            </a:fld>
            <a:endParaRPr lang="fi-FI"/>
          </a:p>
        </p:txBody>
      </p:sp>
      <p:sp>
        <p:nvSpPr>
          <p:cNvPr id="5" name="Footer Placeholder 4">
            <a:extLst>
              <a:ext uri="{FF2B5EF4-FFF2-40B4-BE49-F238E27FC236}">
                <a16:creationId xmlns:a16="http://schemas.microsoft.com/office/drawing/2014/main" id="{2EE557F2-DF98-43FE-8729-E5175CE1D9AE}"/>
              </a:ext>
            </a:extLst>
          </p:cNvPr>
          <p:cNvSpPr>
            <a:spLocks noGrp="1"/>
          </p:cNvSpPr>
          <p:nvPr>
            <p:ph type="ftr" sz="quarter" idx="11"/>
          </p:nvPr>
        </p:nvSpPr>
        <p:spPr/>
        <p:txBody>
          <a:bodyPr/>
          <a:lstStyle/>
          <a:p>
            <a:endParaRPr lang="fi-FI"/>
          </a:p>
        </p:txBody>
      </p:sp>
      <p:sp>
        <p:nvSpPr>
          <p:cNvPr id="6" name="Slide Number Placeholder 5">
            <a:extLst>
              <a:ext uri="{FF2B5EF4-FFF2-40B4-BE49-F238E27FC236}">
                <a16:creationId xmlns:a16="http://schemas.microsoft.com/office/drawing/2014/main" id="{CB233A9F-9A43-4604-8D3D-72FE45C4AA29}"/>
              </a:ext>
            </a:extLst>
          </p:cNvPr>
          <p:cNvSpPr>
            <a:spLocks noGrp="1"/>
          </p:cNvSpPr>
          <p:nvPr>
            <p:ph type="sldNum" sz="quarter" idx="12"/>
          </p:nvPr>
        </p:nvSpPr>
        <p:spPr/>
        <p:txBody>
          <a:bodyPr/>
          <a:lstStyle/>
          <a:p>
            <a:fld id="{10D1E318-0FA4-427B-A530-6233DFB97E65}" type="slidenum">
              <a:rPr lang="fi-FI" smtClean="0"/>
              <a:t>‹#›</a:t>
            </a:fld>
            <a:endParaRPr lang="fi-FI"/>
          </a:p>
        </p:txBody>
      </p:sp>
    </p:spTree>
    <p:extLst>
      <p:ext uri="{BB962C8B-B14F-4D97-AF65-F5344CB8AC3E}">
        <p14:creationId xmlns:p14="http://schemas.microsoft.com/office/powerpoint/2010/main" val="33362674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88C77E-4B66-49EE-B34D-8D52E0543661}"/>
              </a:ext>
            </a:extLst>
          </p:cNvPr>
          <p:cNvSpPr>
            <a:spLocks noGrp="1"/>
          </p:cNvSpPr>
          <p:nvPr>
            <p:ph type="title"/>
          </p:nvPr>
        </p:nvSpPr>
        <p:spPr/>
        <p:txBody>
          <a:bodyPr/>
          <a:lstStyle/>
          <a:p>
            <a:r>
              <a:rPr lang="en-US"/>
              <a:t>Click to edit Master title style</a:t>
            </a:r>
            <a:endParaRPr lang="fi-FI"/>
          </a:p>
        </p:txBody>
      </p:sp>
      <p:sp>
        <p:nvSpPr>
          <p:cNvPr id="3" name="Vertical Text Placeholder 2">
            <a:extLst>
              <a:ext uri="{FF2B5EF4-FFF2-40B4-BE49-F238E27FC236}">
                <a16:creationId xmlns:a16="http://schemas.microsoft.com/office/drawing/2014/main" id="{55EE3510-4D66-469A-9C36-D8CE2BF88C62}"/>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
        <p:nvSpPr>
          <p:cNvPr id="4" name="Date Placeholder 3">
            <a:extLst>
              <a:ext uri="{FF2B5EF4-FFF2-40B4-BE49-F238E27FC236}">
                <a16:creationId xmlns:a16="http://schemas.microsoft.com/office/drawing/2014/main" id="{BBBF44A2-37C1-4B5B-A3C9-3AD517539D5E}"/>
              </a:ext>
            </a:extLst>
          </p:cNvPr>
          <p:cNvSpPr>
            <a:spLocks noGrp="1"/>
          </p:cNvSpPr>
          <p:nvPr>
            <p:ph type="dt" sz="half" idx="10"/>
          </p:nvPr>
        </p:nvSpPr>
        <p:spPr/>
        <p:txBody>
          <a:bodyPr/>
          <a:lstStyle/>
          <a:p>
            <a:fld id="{FF72AE25-4CB4-44FE-8AD0-4429AA8312D5}" type="datetimeFigureOut">
              <a:rPr lang="fi-FI" smtClean="0"/>
              <a:t>3.7.2020</a:t>
            </a:fld>
            <a:endParaRPr lang="fi-FI"/>
          </a:p>
        </p:txBody>
      </p:sp>
      <p:sp>
        <p:nvSpPr>
          <p:cNvPr id="5" name="Footer Placeholder 4">
            <a:extLst>
              <a:ext uri="{FF2B5EF4-FFF2-40B4-BE49-F238E27FC236}">
                <a16:creationId xmlns:a16="http://schemas.microsoft.com/office/drawing/2014/main" id="{B3D46061-BF6E-4180-81FC-D1F2081B0AAD}"/>
              </a:ext>
            </a:extLst>
          </p:cNvPr>
          <p:cNvSpPr>
            <a:spLocks noGrp="1"/>
          </p:cNvSpPr>
          <p:nvPr>
            <p:ph type="ftr" sz="quarter" idx="11"/>
          </p:nvPr>
        </p:nvSpPr>
        <p:spPr/>
        <p:txBody>
          <a:bodyPr/>
          <a:lstStyle/>
          <a:p>
            <a:endParaRPr lang="fi-FI"/>
          </a:p>
        </p:txBody>
      </p:sp>
      <p:sp>
        <p:nvSpPr>
          <p:cNvPr id="6" name="Slide Number Placeholder 5">
            <a:extLst>
              <a:ext uri="{FF2B5EF4-FFF2-40B4-BE49-F238E27FC236}">
                <a16:creationId xmlns:a16="http://schemas.microsoft.com/office/drawing/2014/main" id="{895E1706-1815-43BB-B324-F666C60DE7F1}"/>
              </a:ext>
            </a:extLst>
          </p:cNvPr>
          <p:cNvSpPr>
            <a:spLocks noGrp="1"/>
          </p:cNvSpPr>
          <p:nvPr>
            <p:ph type="sldNum" sz="quarter" idx="12"/>
          </p:nvPr>
        </p:nvSpPr>
        <p:spPr/>
        <p:txBody>
          <a:bodyPr/>
          <a:lstStyle/>
          <a:p>
            <a:fld id="{10D1E318-0FA4-427B-A530-6233DFB97E65}" type="slidenum">
              <a:rPr lang="fi-FI" smtClean="0"/>
              <a:t>‹#›</a:t>
            </a:fld>
            <a:endParaRPr lang="fi-FI"/>
          </a:p>
        </p:txBody>
      </p:sp>
    </p:spTree>
    <p:extLst>
      <p:ext uri="{BB962C8B-B14F-4D97-AF65-F5344CB8AC3E}">
        <p14:creationId xmlns:p14="http://schemas.microsoft.com/office/powerpoint/2010/main" val="19073579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0934ED8A-A940-43F9-BFC1-6066B0F50A63}"/>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fi-FI"/>
          </a:p>
        </p:txBody>
      </p:sp>
      <p:sp>
        <p:nvSpPr>
          <p:cNvPr id="3" name="Vertical Text Placeholder 2">
            <a:extLst>
              <a:ext uri="{FF2B5EF4-FFF2-40B4-BE49-F238E27FC236}">
                <a16:creationId xmlns:a16="http://schemas.microsoft.com/office/drawing/2014/main" id="{493CCB15-95CC-48DB-B3FD-B4B6455A65C4}"/>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
        <p:nvSpPr>
          <p:cNvPr id="4" name="Date Placeholder 3">
            <a:extLst>
              <a:ext uri="{FF2B5EF4-FFF2-40B4-BE49-F238E27FC236}">
                <a16:creationId xmlns:a16="http://schemas.microsoft.com/office/drawing/2014/main" id="{999E2DF8-BC30-4D6B-97C6-9646C852E466}"/>
              </a:ext>
            </a:extLst>
          </p:cNvPr>
          <p:cNvSpPr>
            <a:spLocks noGrp="1"/>
          </p:cNvSpPr>
          <p:nvPr>
            <p:ph type="dt" sz="half" idx="10"/>
          </p:nvPr>
        </p:nvSpPr>
        <p:spPr/>
        <p:txBody>
          <a:bodyPr/>
          <a:lstStyle/>
          <a:p>
            <a:fld id="{FF72AE25-4CB4-44FE-8AD0-4429AA8312D5}" type="datetimeFigureOut">
              <a:rPr lang="fi-FI" smtClean="0"/>
              <a:t>3.7.2020</a:t>
            </a:fld>
            <a:endParaRPr lang="fi-FI"/>
          </a:p>
        </p:txBody>
      </p:sp>
      <p:sp>
        <p:nvSpPr>
          <p:cNvPr id="5" name="Footer Placeholder 4">
            <a:extLst>
              <a:ext uri="{FF2B5EF4-FFF2-40B4-BE49-F238E27FC236}">
                <a16:creationId xmlns:a16="http://schemas.microsoft.com/office/drawing/2014/main" id="{26BC6830-01C8-4C4A-96E9-790472623E06}"/>
              </a:ext>
            </a:extLst>
          </p:cNvPr>
          <p:cNvSpPr>
            <a:spLocks noGrp="1"/>
          </p:cNvSpPr>
          <p:nvPr>
            <p:ph type="ftr" sz="quarter" idx="11"/>
          </p:nvPr>
        </p:nvSpPr>
        <p:spPr/>
        <p:txBody>
          <a:bodyPr/>
          <a:lstStyle/>
          <a:p>
            <a:endParaRPr lang="fi-FI"/>
          </a:p>
        </p:txBody>
      </p:sp>
      <p:sp>
        <p:nvSpPr>
          <p:cNvPr id="6" name="Slide Number Placeholder 5">
            <a:extLst>
              <a:ext uri="{FF2B5EF4-FFF2-40B4-BE49-F238E27FC236}">
                <a16:creationId xmlns:a16="http://schemas.microsoft.com/office/drawing/2014/main" id="{5AE3F327-3453-412E-8637-62BC405C02D7}"/>
              </a:ext>
            </a:extLst>
          </p:cNvPr>
          <p:cNvSpPr>
            <a:spLocks noGrp="1"/>
          </p:cNvSpPr>
          <p:nvPr>
            <p:ph type="sldNum" sz="quarter" idx="12"/>
          </p:nvPr>
        </p:nvSpPr>
        <p:spPr/>
        <p:txBody>
          <a:bodyPr/>
          <a:lstStyle/>
          <a:p>
            <a:fld id="{10D1E318-0FA4-427B-A530-6233DFB97E65}" type="slidenum">
              <a:rPr lang="fi-FI" smtClean="0"/>
              <a:t>‹#›</a:t>
            </a:fld>
            <a:endParaRPr lang="fi-FI"/>
          </a:p>
        </p:txBody>
      </p:sp>
    </p:spTree>
    <p:extLst>
      <p:ext uri="{BB962C8B-B14F-4D97-AF65-F5344CB8AC3E}">
        <p14:creationId xmlns:p14="http://schemas.microsoft.com/office/powerpoint/2010/main" val="12251055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D3FEC7-8C3A-4047-B5D6-90A935482DA8}"/>
              </a:ext>
            </a:extLst>
          </p:cNvPr>
          <p:cNvSpPr>
            <a:spLocks noGrp="1"/>
          </p:cNvSpPr>
          <p:nvPr>
            <p:ph type="title"/>
          </p:nvPr>
        </p:nvSpPr>
        <p:spPr/>
        <p:txBody>
          <a:bodyPr/>
          <a:lstStyle/>
          <a:p>
            <a:r>
              <a:rPr lang="en-US"/>
              <a:t>Click to edit Master title style</a:t>
            </a:r>
            <a:endParaRPr lang="fi-FI"/>
          </a:p>
        </p:txBody>
      </p:sp>
      <p:sp>
        <p:nvSpPr>
          <p:cNvPr id="3" name="Content Placeholder 2">
            <a:extLst>
              <a:ext uri="{FF2B5EF4-FFF2-40B4-BE49-F238E27FC236}">
                <a16:creationId xmlns:a16="http://schemas.microsoft.com/office/drawing/2014/main" id="{60939D6E-646B-4A28-B8C8-52AF1DB4BE2C}"/>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
        <p:nvSpPr>
          <p:cNvPr id="4" name="Date Placeholder 3">
            <a:extLst>
              <a:ext uri="{FF2B5EF4-FFF2-40B4-BE49-F238E27FC236}">
                <a16:creationId xmlns:a16="http://schemas.microsoft.com/office/drawing/2014/main" id="{44C8AEE7-91CF-4105-AB97-7D2415F65EDF}"/>
              </a:ext>
            </a:extLst>
          </p:cNvPr>
          <p:cNvSpPr>
            <a:spLocks noGrp="1"/>
          </p:cNvSpPr>
          <p:nvPr>
            <p:ph type="dt" sz="half" idx="10"/>
          </p:nvPr>
        </p:nvSpPr>
        <p:spPr/>
        <p:txBody>
          <a:bodyPr/>
          <a:lstStyle/>
          <a:p>
            <a:fld id="{FF72AE25-4CB4-44FE-8AD0-4429AA8312D5}" type="datetimeFigureOut">
              <a:rPr lang="fi-FI" smtClean="0"/>
              <a:t>3.7.2020</a:t>
            </a:fld>
            <a:endParaRPr lang="fi-FI"/>
          </a:p>
        </p:txBody>
      </p:sp>
      <p:sp>
        <p:nvSpPr>
          <p:cNvPr id="5" name="Footer Placeholder 4">
            <a:extLst>
              <a:ext uri="{FF2B5EF4-FFF2-40B4-BE49-F238E27FC236}">
                <a16:creationId xmlns:a16="http://schemas.microsoft.com/office/drawing/2014/main" id="{8A267E41-D35F-4728-A055-3FA18D0A30E3}"/>
              </a:ext>
            </a:extLst>
          </p:cNvPr>
          <p:cNvSpPr>
            <a:spLocks noGrp="1"/>
          </p:cNvSpPr>
          <p:nvPr>
            <p:ph type="ftr" sz="quarter" idx="11"/>
          </p:nvPr>
        </p:nvSpPr>
        <p:spPr/>
        <p:txBody>
          <a:bodyPr/>
          <a:lstStyle/>
          <a:p>
            <a:endParaRPr lang="fi-FI"/>
          </a:p>
        </p:txBody>
      </p:sp>
      <p:sp>
        <p:nvSpPr>
          <p:cNvPr id="6" name="Slide Number Placeholder 5">
            <a:extLst>
              <a:ext uri="{FF2B5EF4-FFF2-40B4-BE49-F238E27FC236}">
                <a16:creationId xmlns:a16="http://schemas.microsoft.com/office/drawing/2014/main" id="{6D5AB896-BCEA-4C7F-990A-75185592D01E}"/>
              </a:ext>
            </a:extLst>
          </p:cNvPr>
          <p:cNvSpPr>
            <a:spLocks noGrp="1"/>
          </p:cNvSpPr>
          <p:nvPr>
            <p:ph type="sldNum" sz="quarter" idx="12"/>
          </p:nvPr>
        </p:nvSpPr>
        <p:spPr/>
        <p:txBody>
          <a:bodyPr/>
          <a:lstStyle/>
          <a:p>
            <a:fld id="{10D1E318-0FA4-427B-A530-6233DFB97E65}" type="slidenum">
              <a:rPr lang="fi-FI" smtClean="0"/>
              <a:t>‹#›</a:t>
            </a:fld>
            <a:endParaRPr lang="fi-FI"/>
          </a:p>
        </p:txBody>
      </p:sp>
    </p:spTree>
    <p:extLst>
      <p:ext uri="{BB962C8B-B14F-4D97-AF65-F5344CB8AC3E}">
        <p14:creationId xmlns:p14="http://schemas.microsoft.com/office/powerpoint/2010/main" val="41902148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9C310E-8B50-4B33-A38C-4F9ABBDA5DC9}"/>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fi-FI"/>
          </a:p>
        </p:txBody>
      </p:sp>
      <p:sp>
        <p:nvSpPr>
          <p:cNvPr id="3" name="Text Placeholder 2">
            <a:extLst>
              <a:ext uri="{FF2B5EF4-FFF2-40B4-BE49-F238E27FC236}">
                <a16:creationId xmlns:a16="http://schemas.microsoft.com/office/drawing/2014/main" id="{9CE90B32-269C-4768-B0CF-204AAA25ACD2}"/>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ECBAEF4A-A696-455D-8B2F-863332877A81}"/>
              </a:ext>
            </a:extLst>
          </p:cNvPr>
          <p:cNvSpPr>
            <a:spLocks noGrp="1"/>
          </p:cNvSpPr>
          <p:nvPr>
            <p:ph type="dt" sz="half" idx="10"/>
          </p:nvPr>
        </p:nvSpPr>
        <p:spPr/>
        <p:txBody>
          <a:bodyPr/>
          <a:lstStyle/>
          <a:p>
            <a:fld id="{FF72AE25-4CB4-44FE-8AD0-4429AA8312D5}" type="datetimeFigureOut">
              <a:rPr lang="fi-FI" smtClean="0"/>
              <a:t>3.7.2020</a:t>
            </a:fld>
            <a:endParaRPr lang="fi-FI"/>
          </a:p>
        </p:txBody>
      </p:sp>
      <p:sp>
        <p:nvSpPr>
          <p:cNvPr id="5" name="Footer Placeholder 4">
            <a:extLst>
              <a:ext uri="{FF2B5EF4-FFF2-40B4-BE49-F238E27FC236}">
                <a16:creationId xmlns:a16="http://schemas.microsoft.com/office/drawing/2014/main" id="{15062DC6-13D3-44CD-8A9A-B06121E0BA34}"/>
              </a:ext>
            </a:extLst>
          </p:cNvPr>
          <p:cNvSpPr>
            <a:spLocks noGrp="1"/>
          </p:cNvSpPr>
          <p:nvPr>
            <p:ph type="ftr" sz="quarter" idx="11"/>
          </p:nvPr>
        </p:nvSpPr>
        <p:spPr/>
        <p:txBody>
          <a:bodyPr/>
          <a:lstStyle/>
          <a:p>
            <a:endParaRPr lang="fi-FI"/>
          </a:p>
        </p:txBody>
      </p:sp>
      <p:sp>
        <p:nvSpPr>
          <p:cNvPr id="6" name="Slide Number Placeholder 5">
            <a:extLst>
              <a:ext uri="{FF2B5EF4-FFF2-40B4-BE49-F238E27FC236}">
                <a16:creationId xmlns:a16="http://schemas.microsoft.com/office/drawing/2014/main" id="{76F49DD3-E09D-4DD4-95E7-B165687A6F2F}"/>
              </a:ext>
            </a:extLst>
          </p:cNvPr>
          <p:cNvSpPr>
            <a:spLocks noGrp="1"/>
          </p:cNvSpPr>
          <p:nvPr>
            <p:ph type="sldNum" sz="quarter" idx="12"/>
          </p:nvPr>
        </p:nvSpPr>
        <p:spPr/>
        <p:txBody>
          <a:bodyPr/>
          <a:lstStyle/>
          <a:p>
            <a:fld id="{10D1E318-0FA4-427B-A530-6233DFB97E65}" type="slidenum">
              <a:rPr lang="fi-FI" smtClean="0"/>
              <a:t>‹#›</a:t>
            </a:fld>
            <a:endParaRPr lang="fi-FI"/>
          </a:p>
        </p:txBody>
      </p:sp>
    </p:spTree>
    <p:extLst>
      <p:ext uri="{BB962C8B-B14F-4D97-AF65-F5344CB8AC3E}">
        <p14:creationId xmlns:p14="http://schemas.microsoft.com/office/powerpoint/2010/main" val="33061861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845FF3-CD7C-4B93-898B-A44926BE8B5A}"/>
              </a:ext>
            </a:extLst>
          </p:cNvPr>
          <p:cNvSpPr>
            <a:spLocks noGrp="1"/>
          </p:cNvSpPr>
          <p:nvPr>
            <p:ph type="title"/>
          </p:nvPr>
        </p:nvSpPr>
        <p:spPr/>
        <p:txBody>
          <a:bodyPr/>
          <a:lstStyle/>
          <a:p>
            <a:r>
              <a:rPr lang="en-US"/>
              <a:t>Click to edit Master title style</a:t>
            </a:r>
            <a:endParaRPr lang="fi-FI"/>
          </a:p>
        </p:txBody>
      </p:sp>
      <p:sp>
        <p:nvSpPr>
          <p:cNvPr id="3" name="Content Placeholder 2">
            <a:extLst>
              <a:ext uri="{FF2B5EF4-FFF2-40B4-BE49-F238E27FC236}">
                <a16:creationId xmlns:a16="http://schemas.microsoft.com/office/drawing/2014/main" id="{1FBBFA83-E5A3-4731-97C8-5FE877FFEAAA}"/>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
        <p:nvSpPr>
          <p:cNvPr id="4" name="Content Placeholder 3">
            <a:extLst>
              <a:ext uri="{FF2B5EF4-FFF2-40B4-BE49-F238E27FC236}">
                <a16:creationId xmlns:a16="http://schemas.microsoft.com/office/drawing/2014/main" id="{05924806-97E1-441C-A473-2EA10BDAB8EC}"/>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
        <p:nvSpPr>
          <p:cNvPr id="5" name="Date Placeholder 4">
            <a:extLst>
              <a:ext uri="{FF2B5EF4-FFF2-40B4-BE49-F238E27FC236}">
                <a16:creationId xmlns:a16="http://schemas.microsoft.com/office/drawing/2014/main" id="{1FBC7C10-27D4-43BF-958B-9CEFB4B01DD7}"/>
              </a:ext>
            </a:extLst>
          </p:cNvPr>
          <p:cNvSpPr>
            <a:spLocks noGrp="1"/>
          </p:cNvSpPr>
          <p:nvPr>
            <p:ph type="dt" sz="half" idx="10"/>
          </p:nvPr>
        </p:nvSpPr>
        <p:spPr/>
        <p:txBody>
          <a:bodyPr/>
          <a:lstStyle/>
          <a:p>
            <a:fld id="{FF72AE25-4CB4-44FE-8AD0-4429AA8312D5}" type="datetimeFigureOut">
              <a:rPr lang="fi-FI" smtClean="0"/>
              <a:t>3.7.2020</a:t>
            </a:fld>
            <a:endParaRPr lang="fi-FI"/>
          </a:p>
        </p:txBody>
      </p:sp>
      <p:sp>
        <p:nvSpPr>
          <p:cNvPr id="6" name="Footer Placeholder 5">
            <a:extLst>
              <a:ext uri="{FF2B5EF4-FFF2-40B4-BE49-F238E27FC236}">
                <a16:creationId xmlns:a16="http://schemas.microsoft.com/office/drawing/2014/main" id="{D048EAAD-D7DE-43EA-98ED-5DEF485E4C02}"/>
              </a:ext>
            </a:extLst>
          </p:cNvPr>
          <p:cNvSpPr>
            <a:spLocks noGrp="1"/>
          </p:cNvSpPr>
          <p:nvPr>
            <p:ph type="ftr" sz="quarter" idx="11"/>
          </p:nvPr>
        </p:nvSpPr>
        <p:spPr/>
        <p:txBody>
          <a:bodyPr/>
          <a:lstStyle/>
          <a:p>
            <a:endParaRPr lang="fi-FI"/>
          </a:p>
        </p:txBody>
      </p:sp>
      <p:sp>
        <p:nvSpPr>
          <p:cNvPr id="7" name="Slide Number Placeholder 6">
            <a:extLst>
              <a:ext uri="{FF2B5EF4-FFF2-40B4-BE49-F238E27FC236}">
                <a16:creationId xmlns:a16="http://schemas.microsoft.com/office/drawing/2014/main" id="{C21ED162-6C0A-4BFE-AC3D-B2DCF1178D74}"/>
              </a:ext>
            </a:extLst>
          </p:cNvPr>
          <p:cNvSpPr>
            <a:spLocks noGrp="1"/>
          </p:cNvSpPr>
          <p:nvPr>
            <p:ph type="sldNum" sz="quarter" idx="12"/>
          </p:nvPr>
        </p:nvSpPr>
        <p:spPr/>
        <p:txBody>
          <a:bodyPr/>
          <a:lstStyle/>
          <a:p>
            <a:fld id="{10D1E318-0FA4-427B-A530-6233DFB97E65}" type="slidenum">
              <a:rPr lang="fi-FI" smtClean="0"/>
              <a:t>‹#›</a:t>
            </a:fld>
            <a:endParaRPr lang="fi-FI"/>
          </a:p>
        </p:txBody>
      </p:sp>
    </p:spTree>
    <p:extLst>
      <p:ext uri="{BB962C8B-B14F-4D97-AF65-F5344CB8AC3E}">
        <p14:creationId xmlns:p14="http://schemas.microsoft.com/office/powerpoint/2010/main" val="1513427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D88CF7-E05B-4BD8-93FF-75CFB971C53C}"/>
              </a:ext>
            </a:extLst>
          </p:cNvPr>
          <p:cNvSpPr>
            <a:spLocks noGrp="1"/>
          </p:cNvSpPr>
          <p:nvPr>
            <p:ph type="title"/>
          </p:nvPr>
        </p:nvSpPr>
        <p:spPr>
          <a:xfrm>
            <a:off x="839788" y="365125"/>
            <a:ext cx="10515600" cy="1325563"/>
          </a:xfrm>
        </p:spPr>
        <p:txBody>
          <a:bodyPr/>
          <a:lstStyle/>
          <a:p>
            <a:r>
              <a:rPr lang="en-US"/>
              <a:t>Click to edit Master title style</a:t>
            </a:r>
            <a:endParaRPr lang="fi-FI"/>
          </a:p>
        </p:txBody>
      </p:sp>
      <p:sp>
        <p:nvSpPr>
          <p:cNvPr id="3" name="Text Placeholder 2">
            <a:extLst>
              <a:ext uri="{FF2B5EF4-FFF2-40B4-BE49-F238E27FC236}">
                <a16:creationId xmlns:a16="http://schemas.microsoft.com/office/drawing/2014/main" id="{96C7B86E-028D-469D-9115-FD417366713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CF4395A5-7DA2-44FD-9832-E8808C8D1FE7}"/>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
        <p:nvSpPr>
          <p:cNvPr id="5" name="Text Placeholder 4">
            <a:extLst>
              <a:ext uri="{FF2B5EF4-FFF2-40B4-BE49-F238E27FC236}">
                <a16:creationId xmlns:a16="http://schemas.microsoft.com/office/drawing/2014/main" id="{4BFBEADA-DC7C-44C3-BE82-6D06A9FBC68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ECCE15E1-6FA4-42E7-A5AB-6F1194258E12}"/>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
        <p:nvSpPr>
          <p:cNvPr id="7" name="Date Placeholder 6">
            <a:extLst>
              <a:ext uri="{FF2B5EF4-FFF2-40B4-BE49-F238E27FC236}">
                <a16:creationId xmlns:a16="http://schemas.microsoft.com/office/drawing/2014/main" id="{BE9ADEEB-662C-4C10-AB69-182A89FB4A59}"/>
              </a:ext>
            </a:extLst>
          </p:cNvPr>
          <p:cNvSpPr>
            <a:spLocks noGrp="1"/>
          </p:cNvSpPr>
          <p:nvPr>
            <p:ph type="dt" sz="half" idx="10"/>
          </p:nvPr>
        </p:nvSpPr>
        <p:spPr/>
        <p:txBody>
          <a:bodyPr/>
          <a:lstStyle/>
          <a:p>
            <a:fld id="{FF72AE25-4CB4-44FE-8AD0-4429AA8312D5}" type="datetimeFigureOut">
              <a:rPr lang="fi-FI" smtClean="0"/>
              <a:t>3.7.2020</a:t>
            </a:fld>
            <a:endParaRPr lang="fi-FI"/>
          </a:p>
        </p:txBody>
      </p:sp>
      <p:sp>
        <p:nvSpPr>
          <p:cNvPr id="8" name="Footer Placeholder 7">
            <a:extLst>
              <a:ext uri="{FF2B5EF4-FFF2-40B4-BE49-F238E27FC236}">
                <a16:creationId xmlns:a16="http://schemas.microsoft.com/office/drawing/2014/main" id="{C88D95FA-ADDD-4E14-870A-0D5FC5E32CEC}"/>
              </a:ext>
            </a:extLst>
          </p:cNvPr>
          <p:cNvSpPr>
            <a:spLocks noGrp="1"/>
          </p:cNvSpPr>
          <p:nvPr>
            <p:ph type="ftr" sz="quarter" idx="11"/>
          </p:nvPr>
        </p:nvSpPr>
        <p:spPr/>
        <p:txBody>
          <a:bodyPr/>
          <a:lstStyle/>
          <a:p>
            <a:endParaRPr lang="fi-FI"/>
          </a:p>
        </p:txBody>
      </p:sp>
      <p:sp>
        <p:nvSpPr>
          <p:cNvPr id="9" name="Slide Number Placeholder 8">
            <a:extLst>
              <a:ext uri="{FF2B5EF4-FFF2-40B4-BE49-F238E27FC236}">
                <a16:creationId xmlns:a16="http://schemas.microsoft.com/office/drawing/2014/main" id="{CB4EB727-D122-48F3-BC5A-365E93E0FC49}"/>
              </a:ext>
            </a:extLst>
          </p:cNvPr>
          <p:cNvSpPr>
            <a:spLocks noGrp="1"/>
          </p:cNvSpPr>
          <p:nvPr>
            <p:ph type="sldNum" sz="quarter" idx="12"/>
          </p:nvPr>
        </p:nvSpPr>
        <p:spPr/>
        <p:txBody>
          <a:bodyPr/>
          <a:lstStyle/>
          <a:p>
            <a:fld id="{10D1E318-0FA4-427B-A530-6233DFB97E65}" type="slidenum">
              <a:rPr lang="fi-FI" smtClean="0"/>
              <a:t>‹#›</a:t>
            </a:fld>
            <a:endParaRPr lang="fi-FI"/>
          </a:p>
        </p:txBody>
      </p:sp>
    </p:spTree>
    <p:extLst>
      <p:ext uri="{BB962C8B-B14F-4D97-AF65-F5344CB8AC3E}">
        <p14:creationId xmlns:p14="http://schemas.microsoft.com/office/powerpoint/2010/main" val="42866758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1A3DE7-3A91-49C0-BDE1-70BBAC11A425}"/>
              </a:ext>
            </a:extLst>
          </p:cNvPr>
          <p:cNvSpPr>
            <a:spLocks noGrp="1"/>
          </p:cNvSpPr>
          <p:nvPr>
            <p:ph type="title"/>
          </p:nvPr>
        </p:nvSpPr>
        <p:spPr/>
        <p:txBody>
          <a:bodyPr/>
          <a:lstStyle/>
          <a:p>
            <a:r>
              <a:rPr lang="en-US"/>
              <a:t>Click to edit Master title style</a:t>
            </a:r>
            <a:endParaRPr lang="fi-FI"/>
          </a:p>
        </p:txBody>
      </p:sp>
      <p:sp>
        <p:nvSpPr>
          <p:cNvPr id="3" name="Date Placeholder 2">
            <a:extLst>
              <a:ext uri="{FF2B5EF4-FFF2-40B4-BE49-F238E27FC236}">
                <a16:creationId xmlns:a16="http://schemas.microsoft.com/office/drawing/2014/main" id="{98EE3A6D-E108-4CC6-AED7-444C93BDA281}"/>
              </a:ext>
            </a:extLst>
          </p:cNvPr>
          <p:cNvSpPr>
            <a:spLocks noGrp="1"/>
          </p:cNvSpPr>
          <p:nvPr>
            <p:ph type="dt" sz="half" idx="10"/>
          </p:nvPr>
        </p:nvSpPr>
        <p:spPr/>
        <p:txBody>
          <a:bodyPr/>
          <a:lstStyle/>
          <a:p>
            <a:fld id="{FF72AE25-4CB4-44FE-8AD0-4429AA8312D5}" type="datetimeFigureOut">
              <a:rPr lang="fi-FI" smtClean="0"/>
              <a:t>3.7.2020</a:t>
            </a:fld>
            <a:endParaRPr lang="fi-FI"/>
          </a:p>
        </p:txBody>
      </p:sp>
      <p:sp>
        <p:nvSpPr>
          <p:cNvPr id="4" name="Footer Placeholder 3">
            <a:extLst>
              <a:ext uri="{FF2B5EF4-FFF2-40B4-BE49-F238E27FC236}">
                <a16:creationId xmlns:a16="http://schemas.microsoft.com/office/drawing/2014/main" id="{7967CA57-F92E-47B2-995D-A621268F5439}"/>
              </a:ext>
            </a:extLst>
          </p:cNvPr>
          <p:cNvSpPr>
            <a:spLocks noGrp="1"/>
          </p:cNvSpPr>
          <p:nvPr>
            <p:ph type="ftr" sz="quarter" idx="11"/>
          </p:nvPr>
        </p:nvSpPr>
        <p:spPr/>
        <p:txBody>
          <a:bodyPr/>
          <a:lstStyle/>
          <a:p>
            <a:endParaRPr lang="fi-FI"/>
          </a:p>
        </p:txBody>
      </p:sp>
      <p:sp>
        <p:nvSpPr>
          <p:cNvPr id="5" name="Slide Number Placeholder 4">
            <a:extLst>
              <a:ext uri="{FF2B5EF4-FFF2-40B4-BE49-F238E27FC236}">
                <a16:creationId xmlns:a16="http://schemas.microsoft.com/office/drawing/2014/main" id="{CC34E2E6-297C-4A5A-8F96-F0BF788F6707}"/>
              </a:ext>
            </a:extLst>
          </p:cNvPr>
          <p:cNvSpPr>
            <a:spLocks noGrp="1"/>
          </p:cNvSpPr>
          <p:nvPr>
            <p:ph type="sldNum" sz="quarter" idx="12"/>
          </p:nvPr>
        </p:nvSpPr>
        <p:spPr/>
        <p:txBody>
          <a:bodyPr/>
          <a:lstStyle/>
          <a:p>
            <a:fld id="{10D1E318-0FA4-427B-A530-6233DFB97E65}" type="slidenum">
              <a:rPr lang="fi-FI" smtClean="0"/>
              <a:t>‹#›</a:t>
            </a:fld>
            <a:endParaRPr lang="fi-FI"/>
          </a:p>
        </p:txBody>
      </p:sp>
    </p:spTree>
    <p:extLst>
      <p:ext uri="{BB962C8B-B14F-4D97-AF65-F5344CB8AC3E}">
        <p14:creationId xmlns:p14="http://schemas.microsoft.com/office/powerpoint/2010/main" val="116017761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01889E7-DC64-4D1B-A995-BAE298E9488D}"/>
              </a:ext>
            </a:extLst>
          </p:cNvPr>
          <p:cNvSpPr>
            <a:spLocks noGrp="1"/>
          </p:cNvSpPr>
          <p:nvPr>
            <p:ph type="dt" sz="half" idx="10"/>
          </p:nvPr>
        </p:nvSpPr>
        <p:spPr/>
        <p:txBody>
          <a:bodyPr/>
          <a:lstStyle/>
          <a:p>
            <a:fld id="{FF72AE25-4CB4-44FE-8AD0-4429AA8312D5}" type="datetimeFigureOut">
              <a:rPr lang="fi-FI" smtClean="0"/>
              <a:t>3.7.2020</a:t>
            </a:fld>
            <a:endParaRPr lang="fi-FI"/>
          </a:p>
        </p:txBody>
      </p:sp>
      <p:sp>
        <p:nvSpPr>
          <p:cNvPr id="3" name="Footer Placeholder 2">
            <a:extLst>
              <a:ext uri="{FF2B5EF4-FFF2-40B4-BE49-F238E27FC236}">
                <a16:creationId xmlns:a16="http://schemas.microsoft.com/office/drawing/2014/main" id="{DC3972FD-763F-4487-B18D-73F623F649A2}"/>
              </a:ext>
            </a:extLst>
          </p:cNvPr>
          <p:cNvSpPr>
            <a:spLocks noGrp="1"/>
          </p:cNvSpPr>
          <p:nvPr>
            <p:ph type="ftr" sz="quarter" idx="11"/>
          </p:nvPr>
        </p:nvSpPr>
        <p:spPr/>
        <p:txBody>
          <a:bodyPr/>
          <a:lstStyle/>
          <a:p>
            <a:endParaRPr lang="fi-FI"/>
          </a:p>
        </p:txBody>
      </p:sp>
      <p:sp>
        <p:nvSpPr>
          <p:cNvPr id="4" name="Slide Number Placeholder 3">
            <a:extLst>
              <a:ext uri="{FF2B5EF4-FFF2-40B4-BE49-F238E27FC236}">
                <a16:creationId xmlns:a16="http://schemas.microsoft.com/office/drawing/2014/main" id="{FAF3142B-CD13-4A78-96C3-21F105BFB14A}"/>
              </a:ext>
            </a:extLst>
          </p:cNvPr>
          <p:cNvSpPr>
            <a:spLocks noGrp="1"/>
          </p:cNvSpPr>
          <p:nvPr>
            <p:ph type="sldNum" sz="quarter" idx="12"/>
          </p:nvPr>
        </p:nvSpPr>
        <p:spPr/>
        <p:txBody>
          <a:bodyPr/>
          <a:lstStyle/>
          <a:p>
            <a:fld id="{10D1E318-0FA4-427B-A530-6233DFB97E65}" type="slidenum">
              <a:rPr lang="fi-FI" smtClean="0"/>
              <a:t>‹#›</a:t>
            </a:fld>
            <a:endParaRPr lang="fi-FI"/>
          </a:p>
        </p:txBody>
      </p:sp>
    </p:spTree>
    <p:extLst>
      <p:ext uri="{BB962C8B-B14F-4D97-AF65-F5344CB8AC3E}">
        <p14:creationId xmlns:p14="http://schemas.microsoft.com/office/powerpoint/2010/main" val="19244849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7DA020-2C33-49C5-9A87-090A0B093D1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fi-FI"/>
          </a:p>
        </p:txBody>
      </p:sp>
      <p:sp>
        <p:nvSpPr>
          <p:cNvPr id="3" name="Content Placeholder 2">
            <a:extLst>
              <a:ext uri="{FF2B5EF4-FFF2-40B4-BE49-F238E27FC236}">
                <a16:creationId xmlns:a16="http://schemas.microsoft.com/office/drawing/2014/main" id="{23AE8123-219C-47A8-921A-A6689EF7394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
        <p:nvSpPr>
          <p:cNvPr id="4" name="Text Placeholder 3">
            <a:extLst>
              <a:ext uri="{FF2B5EF4-FFF2-40B4-BE49-F238E27FC236}">
                <a16:creationId xmlns:a16="http://schemas.microsoft.com/office/drawing/2014/main" id="{84E05C05-EA61-45F4-92FF-A13875D8858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0C07292-FB7A-495D-8EDD-84E7F0457695}"/>
              </a:ext>
            </a:extLst>
          </p:cNvPr>
          <p:cNvSpPr>
            <a:spLocks noGrp="1"/>
          </p:cNvSpPr>
          <p:nvPr>
            <p:ph type="dt" sz="half" idx="10"/>
          </p:nvPr>
        </p:nvSpPr>
        <p:spPr/>
        <p:txBody>
          <a:bodyPr/>
          <a:lstStyle/>
          <a:p>
            <a:fld id="{FF72AE25-4CB4-44FE-8AD0-4429AA8312D5}" type="datetimeFigureOut">
              <a:rPr lang="fi-FI" smtClean="0"/>
              <a:t>3.7.2020</a:t>
            </a:fld>
            <a:endParaRPr lang="fi-FI"/>
          </a:p>
        </p:txBody>
      </p:sp>
      <p:sp>
        <p:nvSpPr>
          <p:cNvPr id="6" name="Footer Placeholder 5">
            <a:extLst>
              <a:ext uri="{FF2B5EF4-FFF2-40B4-BE49-F238E27FC236}">
                <a16:creationId xmlns:a16="http://schemas.microsoft.com/office/drawing/2014/main" id="{27A614F5-34EE-48E0-82AD-42D1984EEAFB}"/>
              </a:ext>
            </a:extLst>
          </p:cNvPr>
          <p:cNvSpPr>
            <a:spLocks noGrp="1"/>
          </p:cNvSpPr>
          <p:nvPr>
            <p:ph type="ftr" sz="quarter" idx="11"/>
          </p:nvPr>
        </p:nvSpPr>
        <p:spPr/>
        <p:txBody>
          <a:bodyPr/>
          <a:lstStyle/>
          <a:p>
            <a:endParaRPr lang="fi-FI"/>
          </a:p>
        </p:txBody>
      </p:sp>
      <p:sp>
        <p:nvSpPr>
          <p:cNvPr id="7" name="Slide Number Placeholder 6">
            <a:extLst>
              <a:ext uri="{FF2B5EF4-FFF2-40B4-BE49-F238E27FC236}">
                <a16:creationId xmlns:a16="http://schemas.microsoft.com/office/drawing/2014/main" id="{AD758DB7-1FCF-4865-A765-55B1A79171A0}"/>
              </a:ext>
            </a:extLst>
          </p:cNvPr>
          <p:cNvSpPr>
            <a:spLocks noGrp="1"/>
          </p:cNvSpPr>
          <p:nvPr>
            <p:ph type="sldNum" sz="quarter" idx="12"/>
          </p:nvPr>
        </p:nvSpPr>
        <p:spPr/>
        <p:txBody>
          <a:bodyPr/>
          <a:lstStyle/>
          <a:p>
            <a:fld id="{10D1E318-0FA4-427B-A530-6233DFB97E65}" type="slidenum">
              <a:rPr lang="fi-FI" smtClean="0"/>
              <a:t>‹#›</a:t>
            </a:fld>
            <a:endParaRPr lang="fi-FI"/>
          </a:p>
        </p:txBody>
      </p:sp>
    </p:spTree>
    <p:extLst>
      <p:ext uri="{BB962C8B-B14F-4D97-AF65-F5344CB8AC3E}">
        <p14:creationId xmlns:p14="http://schemas.microsoft.com/office/powerpoint/2010/main" val="196178304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992359-EC6C-4958-93A2-1CC0D3082BD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fi-FI"/>
          </a:p>
        </p:txBody>
      </p:sp>
      <p:sp>
        <p:nvSpPr>
          <p:cNvPr id="3" name="Picture Placeholder 2">
            <a:extLst>
              <a:ext uri="{FF2B5EF4-FFF2-40B4-BE49-F238E27FC236}">
                <a16:creationId xmlns:a16="http://schemas.microsoft.com/office/drawing/2014/main" id="{AA45367D-007F-41FD-8C2F-A7B1B346084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i-FI"/>
          </a:p>
        </p:txBody>
      </p:sp>
      <p:sp>
        <p:nvSpPr>
          <p:cNvPr id="4" name="Text Placeholder 3">
            <a:extLst>
              <a:ext uri="{FF2B5EF4-FFF2-40B4-BE49-F238E27FC236}">
                <a16:creationId xmlns:a16="http://schemas.microsoft.com/office/drawing/2014/main" id="{5A64DF3A-3FFC-49AD-B489-4EE5020F4F3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83E6512-EB97-4E1F-91F0-69C88240FF17}"/>
              </a:ext>
            </a:extLst>
          </p:cNvPr>
          <p:cNvSpPr>
            <a:spLocks noGrp="1"/>
          </p:cNvSpPr>
          <p:nvPr>
            <p:ph type="dt" sz="half" idx="10"/>
          </p:nvPr>
        </p:nvSpPr>
        <p:spPr/>
        <p:txBody>
          <a:bodyPr/>
          <a:lstStyle/>
          <a:p>
            <a:fld id="{FF72AE25-4CB4-44FE-8AD0-4429AA8312D5}" type="datetimeFigureOut">
              <a:rPr lang="fi-FI" smtClean="0"/>
              <a:t>3.7.2020</a:t>
            </a:fld>
            <a:endParaRPr lang="fi-FI"/>
          </a:p>
        </p:txBody>
      </p:sp>
      <p:sp>
        <p:nvSpPr>
          <p:cNvPr id="6" name="Footer Placeholder 5">
            <a:extLst>
              <a:ext uri="{FF2B5EF4-FFF2-40B4-BE49-F238E27FC236}">
                <a16:creationId xmlns:a16="http://schemas.microsoft.com/office/drawing/2014/main" id="{B56F1654-F3D1-49B4-AFA3-388D047F2514}"/>
              </a:ext>
            </a:extLst>
          </p:cNvPr>
          <p:cNvSpPr>
            <a:spLocks noGrp="1"/>
          </p:cNvSpPr>
          <p:nvPr>
            <p:ph type="ftr" sz="quarter" idx="11"/>
          </p:nvPr>
        </p:nvSpPr>
        <p:spPr/>
        <p:txBody>
          <a:bodyPr/>
          <a:lstStyle/>
          <a:p>
            <a:endParaRPr lang="fi-FI"/>
          </a:p>
        </p:txBody>
      </p:sp>
      <p:sp>
        <p:nvSpPr>
          <p:cNvPr id="7" name="Slide Number Placeholder 6">
            <a:extLst>
              <a:ext uri="{FF2B5EF4-FFF2-40B4-BE49-F238E27FC236}">
                <a16:creationId xmlns:a16="http://schemas.microsoft.com/office/drawing/2014/main" id="{B93CC548-DE78-43C1-8E93-4045215F04A0}"/>
              </a:ext>
            </a:extLst>
          </p:cNvPr>
          <p:cNvSpPr>
            <a:spLocks noGrp="1"/>
          </p:cNvSpPr>
          <p:nvPr>
            <p:ph type="sldNum" sz="quarter" idx="12"/>
          </p:nvPr>
        </p:nvSpPr>
        <p:spPr/>
        <p:txBody>
          <a:bodyPr/>
          <a:lstStyle/>
          <a:p>
            <a:fld id="{10D1E318-0FA4-427B-A530-6233DFB97E65}" type="slidenum">
              <a:rPr lang="fi-FI" smtClean="0"/>
              <a:t>‹#›</a:t>
            </a:fld>
            <a:endParaRPr lang="fi-FI"/>
          </a:p>
        </p:txBody>
      </p:sp>
    </p:spTree>
    <p:extLst>
      <p:ext uri="{BB962C8B-B14F-4D97-AF65-F5344CB8AC3E}">
        <p14:creationId xmlns:p14="http://schemas.microsoft.com/office/powerpoint/2010/main" val="71225406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88687152-F271-4715-A0B3-B4C2FA5E691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fi-FI"/>
          </a:p>
        </p:txBody>
      </p:sp>
      <p:sp>
        <p:nvSpPr>
          <p:cNvPr id="3" name="Text Placeholder 2">
            <a:extLst>
              <a:ext uri="{FF2B5EF4-FFF2-40B4-BE49-F238E27FC236}">
                <a16:creationId xmlns:a16="http://schemas.microsoft.com/office/drawing/2014/main" id="{B39F5DE2-5748-45FE-95A2-7337399E635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
        <p:nvSpPr>
          <p:cNvPr id="4" name="Date Placeholder 3">
            <a:extLst>
              <a:ext uri="{FF2B5EF4-FFF2-40B4-BE49-F238E27FC236}">
                <a16:creationId xmlns:a16="http://schemas.microsoft.com/office/drawing/2014/main" id="{079A03C1-335B-496C-8845-269EA32D651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F72AE25-4CB4-44FE-8AD0-4429AA8312D5}" type="datetimeFigureOut">
              <a:rPr lang="fi-FI" smtClean="0"/>
              <a:t>3.7.2020</a:t>
            </a:fld>
            <a:endParaRPr lang="fi-FI"/>
          </a:p>
        </p:txBody>
      </p:sp>
      <p:sp>
        <p:nvSpPr>
          <p:cNvPr id="5" name="Footer Placeholder 4">
            <a:extLst>
              <a:ext uri="{FF2B5EF4-FFF2-40B4-BE49-F238E27FC236}">
                <a16:creationId xmlns:a16="http://schemas.microsoft.com/office/drawing/2014/main" id="{6E7C4E48-D9EB-40D1-BFD3-D3FC5F22765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i-FI"/>
          </a:p>
        </p:txBody>
      </p:sp>
      <p:sp>
        <p:nvSpPr>
          <p:cNvPr id="6" name="Slide Number Placeholder 5">
            <a:extLst>
              <a:ext uri="{FF2B5EF4-FFF2-40B4-BE49-F238E27FC236}">
                <a16:creationId xmlns:a16="http://schemas.microsoft.com/office/drawing/2014/main" id="{C2E97696-C42E-40E0-81F2-7B14AFD892A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0D1E318-0FA4-427B-A530-6233DFB97E65}" type="slidenum">
              <a:rPr lang="fi-FI" smtClean="0"/>
              <a:t>‹#›</a:t>
            </a:fld>
            <a:endParaRPr lang="fi-FI"/>
          </a:p>
        </p:txBody>
      </p:sp>
    </p:spTree>
    <p:extLst>
      <p:ext uri="{BB962C8B-B14F-4D97-AF65-F5344CB8AC3E}">
        <p14:creationId xmlns:p14="http://schemas.microsoft.com/office/powerpoint/2010/main" val="9649236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5091CB-195D-4D6D-99E0-9EC8137B4DED}"/>
              </a:ext>
            </a:extLst>
          </p:cNvPr>
          <p:cNvSpPr>
            <a:spLocks noGrp="1"/>
          </p:cNvSpPr>
          <p:nvPr>
            <p:ph type="ctrTitle"/>
          </p:nvPr>
        </p:nvSpPr>
        <p:spPr>
          <a:xfrm>
            <a:off x="1524000" y="519690"/>
            <a:ext cx="9144000" cy="851910"/>
          </a:xfrm>
        </p:spPr>
        <p:txBody>
          <a:bodyPr>
            <a:noAutofit/>
          </a:bodyPr>
          <a:lstStyle/>
          <a:p>
            <a:pPr algn="l"/>
            <a:r>
              <a:rPr lang="en-GB" sz="2400" b="1" dirty="0">
                <a:latin typeface="Arial" panose="020B0604020202020204" pitchFamily="34" charset="0"/>
                <a:cs typeface="Arial" panose="020B0604020202020204" pitchFamily="34" charset="0"/>
              </a:rPr>
              <a:t>3GPP TSG RAN Meeting #88e 				RP-20xxxx</a:t>
            </a:r>
            <a:br>
              <a:rPr lang="fi-FI" sz="2400" dirty="0">
                <a:latin typeface="Arial" panose="020B0604020202020204" pitchFamily="34" charset="0"/>
                <a:cs typeface="Arial" panose="020B0604020202020204" pitchFamily="34" charset="0"/>
              </a:rPr>
            </a:br>
            <a:r>
              <a:rPr lang="en-GB" sz="2400" b="1" dirty="0">
                <a:latin typeface="Arial" panose="020B0604020202020204" pitchFamily="34" charset="0"/>
                <a:cs typeface="Arial" panose="020B0604020202020204" pitchFamily="34" charset="0"/>
              </a:rPr>
              <a:t>Electronic Meeting, June 29 - July 3, 2020</a:t>
            </a:r>
            <a:endParaRPr lang="fi-FI" sz="2400" dirty="0">
              <a:latin typeface="Arial" panose="020B0604020202020204" pitchFamily="34" charset="0"/>
              <a:cs typeface="Arial" panose="020B0604020202020204" pitchFamily="34" charset="0"/>
            </a:endParaRPr>
          </a:p>
        </p:txBody>
      </p:sp>
      <p:sp>
        <p:nvSpPr>
          <p:cNvPr id="3" name="Subtitle 2">
            <a:extLst>
              <a:ext uri="{FF2B5EF4-FFF2-40B4-BE49-F238E27FC236}">
                <a16:creationId xmlns:a16="http://schemas.microsoft.com/office/drawing/2014/main" id="{9A3C8D9E-9BA8-491C-8A73-F3BFD51080BB}"/>
              </a:ext>
            </a:extLst>
          </p:cNvPr>
          <p:cNvSpPr>
            <a:spLocks noGrp="1"/>
          </p:cNvSpPr>
          <p:nvPr>
            <p:ph type="subTitle" idx="1"/>
          </p:nvPr>
        </p:nvSpPr>
        <p:spPr/>
        <p:txBody>
          <a:bodyPr/>
          <a:lstStyle/>
          <a:p>
            <a:pPr algn="l" hangingPunct="0"/>
            <a:r>
              <a:rPr lang="en-GB" b="1" dirty="0"/>
              <a:t>Title:		Final proposal of FR2_fallback		</a:t>
            </a:r>
          </a:p>
          <a:p>
            <a:pPr algn="l" hangingPunct="0"/>
            <a:r>
              <a:rPr lang="en-GB" b="1" dirty="0"/>
              <a:t>Source:	</a:t>
            </a:r>
            <a:r>
              <a:rPr lang="fi-FI" b="1" dirty="0"/>
              <a:t>Nokia (</a:t>
            </a:r>
            <a:r>
              <a:rPr lang="fi-FI" b="1" dirty="0" err="1"/>
              <a:t>moderator</a:t>
            </a:r>
            <a:r>
              <a:rPr lang="fi-FI" b="1" dirty="0"/>
              <a:t>)</a:t>
            </a:r>
          </a:p>
          <a:p>
            <a:pPr algn="l" hangingPunct="0"/>
            <a:endParaRPr lang="fi-FI" dirty="0"/>
          </a:p>
          <a:p>
            <a:endParaRPr lang="fi-FI" dirty="0"/>
          </a:p>
        </p:txBody>
      </p:sp>
    </p:spTree>
    <p:extLst>
      <p:ext uri="{BB962C8B-B14F-4D97-AF65-F5344CB8AC3E}">
        <p14:creationId xmlns:p14="http://schemas.microsoft.com/office/powerpoint/2010/main" val="375064261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431F8E-23A1-424D-A570-BF6055CA89E8}"/>
              </a:ext>
            </a:extLst>
          </p:cNvPr>
          <p:cNvSpPr>
            <a:spLocks noGrp="1"/>
          </p:cNvSpPr>
          <p:nvPr>
            <p:ph type="title"/>
          </p:nvPr>
        </p:nvSpPr>
        <p:spPr>
          <a:xfrm>
            <a:off x="838200" y="365126"/>
            <a:ext cx="10515600" cy="902566"/>
          </a:xfrm>
        </p:spPr>
        <p:txBody>
          <a:bodyPr/>
          <a:lstStyle/>
          <a:p>
            <a:r>
              <a:rPr lang="fi-FI" dirty="0" err="1"/>
              <a:t>Scope</a:t>
            </a:r>
            <a:r>
              <a:rPr lang="fi-FI" dirty="0"/>
              <a:t> of </a:t>
            </a:r>
            <a:r>
              <a:rPr lang="fi-FI" dirty="0" err="1"/>
              <a:t>the</a:t>
            </a:r>
            <a:r>
              <a:rPr lang="fi-FI" dirty="0"/>
              <a:t> </a:t>
            </a:r>
            <a:r>
              <a:rPr lang="en-US" dirty="0"/>
              <a:t>[</a:t>
            </a:r>
            <a:r>
              <a:rPr lang="en-GB" dirty="0"/>
              <a:t>FR2_fallback] </a:t>
            </a:r>
            <a:r>
              <a:rPr lang="fi-FI" dirty="0" err="1"/>
              <a:t>email</a:t>
            </a:r>
            <a:r>
              <a:rPr lang="fi-FI" dirty="0"/>
              <a:t> </a:t>
            </a:r>
            <a:r>
              <a:rPr lang="fi-FI" dirty="0" err="1"/>
              <a:t>discussion</a:t>
            </a:r>
            <a:endParaRPr lang="fi-FI" dirty="0"/>
          </a:p>
        </p:txBody>
      </p:sp>
      <p:sp>
        <p:nvSpPr>
          <p:cNvPr id="3" name="Content Placeholder 2">
            <a:extLst>
              <a:ext uri="{FF2B5EF4-FFF2-40B4-BE49-F238E27FC236}">
                <a16:creationId xmlns:a16="http://schemas.microsoft.com/office/drawing/2014/main" id="{9F3CD60A-28A9-4D64-B133-4FD411C75AD3}"/>
              </a:ext>
            </a:extLst>
          </p:cNvPr>
          <p:cNvSpPr>
            <a:spLocks noGrp="1"/>
          </p:cNvSpPr>
          <p:nvPr>
            <p:ph idx="1"/>
          </p:nvPr>
        </p:nvSpPr>
        <p:spPr/>
        <p:txBody>
          <a:bodyPr/>
          <a:lstStyle/>
          <a:p>
            <a:r>
              <a:rPr lang="en-US" dirty="0"/>
              <a:t>Goal: Find a way forward on FR2 fallback. We shall not return this discussion to the WGs, but aim to make a decision at this RAN plenary, and approve all necessary CRs.</a:t>
            </a:r>
            <a:endParaRPr lang="fi-FI" dirty="0"/>
          </a:p>
          <a:p>
            <a:r>
              <a:rPr lang="en-US" dirty="0"/>
              <a:t>Input contributions covered:  RP-201199, RP-200875, RP-201035</a:t>
            </a:r>
            <a:endParaRPr lang="fi-FI" dirty="0"/>
          </a:p>
          <a:p>
            <a:endParaRPr lang="fi-FI" dirty="0"/>
          </a:p>
          <a:p>
            <a:endParaRPr lang="en-US" dirty="0"/>
          </a:p>
        </p:txBody>
      </p:sp>
    </p:spTree>
    <p:extLst>
      <p:ext uri="{BB962C8B-B14F-4D97-AF65-F5344CB8AC3E}">
        <p14:creationId xmlns:p14="http://schemas.microsoft.com/office/powerpoint/2010/main" val="314020485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DCA2E1-B2D9-4123-B1C0-76B31D3026E5}"/>
              </a:ext>
            </a:extLst>
          </p:cNvPr>
          <p:cNvSpPr>
            <a:spLocks noGrp="1"/>
          </p:cNvSpPr>
          <p:nvPr>
            <p:ph type="title"/>
          </p:nvPr>
        </p:nvSpPr>
        <p:spPr>
          <a:xfrm>
            <a:off x="838200" y="344344"/>
            <a:ext cx="10515600" cy="829830"/>
          </a:xfrm>
        </p:spPr>
        <p:txBody>
          <a:bodyPr/>
          <a:lstStyle/>
          <a:p>
            <a:r>
              <a:rPr lang="fi-FI" dirty="0" err="1"/>
              <a:t>Proposal</a:t>
            </a:r>
            <a:r>
              <a:rPr lang="fi-FI" dirty="0"/>
              <a:t> for RAN#88e </a:t>
            </a:r>
            <a:r>
              <a:rPr lang="fi-FI" dirty="0" err="1"/>
              <a:t>approval</a:t>
            </a:r>
            <a:endParaRPr lang="fi-FI" dirty="0"/>
          </a:p>
        </p:txBody>
      </p:sp>
      <p:sp>
        <p:nvSpPr>
          <p:cNvPr id="3" name="Content Placeholder 2">
            <a:extLst>
              <a:ext uri="{FF2B5EF4-FFF2-40B4-BE49-F238E27FC236}">
                <a16:creationId xmlns:a16="http://schemas.microsoft.com/office/drawing/2014/main" id="{9C863E16-DAAA-4ACE-9A20-584D399AAE60}"/>
              </a:ext>
            </a:extLst>
          </p:cNvPr>
          <p:cNvSpPr>
            <a:spLocks noGrp="1"/>
          </p:cNvSpPr>
          <p:nvPr>
            <p:ph idx="1"/>
          </p:nvPr>
        </p:nvSpPr>
        <p:spPr>
          <a:xfrm>
            <a:off x="838200" y="1381991"/>
            <a:ext cx="10515600" cy="4955014"/>
          </a:xfrm>
        </p:spPr>
        <p:txBody>
          <a:bodyPr>
            <a:normAutofit/>
          </a:bodyPr>
          <a:lstStyle/>
          <a:p>
            <a:pPr marL="0" indent="0">
              <a:buNone/>
            </a:pPr>
            <a:endParaRPr lang="en-US" dirty="0"/>
          </a:p>
          <a:p>
            <a:endParaRPr lang="fi-FI" dirty="0"/>
          </a:p>
        </p:txBody>
      </p:sp>
      <p:sp>
        <p:nvSpPr>
          <p:cNvPr id="4" name="Content Placeholder 2">
            <a:extLst>
              <a:ext uri="{FF2B5EF4-FFF2-40B4-BE49-F238E27FC236}">
                <a16:creationId xmlns:a16="http://schemas.microsoft.com/office/drawing/2014/main" id="{C51512D3-F0AD-4363-B5EE-FC0E5B4BB810}"/>
              </a:ext>
            </a:extLst>
          </p:cNvPr>
          <p:cNvSpPr txBox="1">
            <a:spLocks/>
          </p:cNvSpPr>
          <p:nvPr/>
        </p:nvSpPr>
        <p:spPr>
          <a:xfrm>
            <a:off x="990600" y="1534391"/>
            <a:ext cx="10515600" cy="4955014"/>
          </a:xfrm>
          <a:prstGeom prst="rect">
            <a:avLst/>
          </a:prstGeom>
        </p:spPr>
        <p:txBody>
          <a:bodyPr vert="horz" lIns="91440" tIns="45720" rIns="91440" bIns="45720" rtlCol="0">
            <a:normAutofit fontScale="92500"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GB" dirty="0"/>
              <a:t>All fallback combinations of an indicated CA combination are implicitly supported by a UE</a:t>
            </a:r>
          </a:p>
          <a:p>
            <a:pPr lvl="1"/>
            <a:r>
              <a:rPr lang="en-GB" sz="2800" dirty="0"/>
              <a:t>Hence, RAN2 signalling will not be changed</a:t>
            </a:r>
          </a:p>
          <a:p>
            <a:r>
              <a:rPr lang="en-GB" dirty="0"/>
              <a:t>Relaxation of tests/requirements of fallback combinations, which includes FR2 intra-band CA combinations with multiple subblocks, where at least one of the subblocks consists of a contiguous CA combination, are to be approved at RAN#89</a:t>
            </a:r>
          </a:p>
          <a:p>
            <a:pPr lvl="1"/>
            <a:r>
              <a:rPr lang="en-US" sz="2800" dirty="0"/>
              <a:t>A terminal which supports a higher order CA or DC combination, which includes FR2 intra-band CA combinations with multiple subblocks, where at least one of the subblocks consists of a contiguous CA combination, shall conform to the requirements of the higher order combination and support the fallbacks without additional requirements for the fallback combinations. Such terminal shall also comply to all regulatory requirements for the fallback BCs</a:t>
            </a:r>
            <a:endParaRPr lang="fi-FI" sz="2800" dirty="0"/>
          </a:p>
        </p:txBody>
      </p:sp>
    </p:spTree>
    <p:extLst>
      <p:ext uri="{BB962C8B-B14F-4D97-AF65-F5344CB8AC3E}">
        <p14:creationId xmlns:p14="http://schemas.microsoft.com/office/powerpoint/2010/main" val="97230376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109</TotalTime>
  <Words>120</Words>
  <Application>Microsoft Office PowerPoint</Application>
  <PresentationFormat>Widescreen</PresentationFormat>
  <Paragraphs>11</Paragraphs>
  <Slides>3</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vt:i4>
      </vt:variant>
    </vt:vector>
  </HeadingPairs>
  <TitlesOfParts>
    <vt:vector size="7" baseType="lpstr">
      <vt:lpstr>Arial</vt:lpstr>
      <vt:lpstr>Calibri</vt:lpstr>
      <vt:lpstr>Calibri Light</vt:lpstr>
      <vt:lpstr>Office Theme</vt:lpstr>
      <vt:lpstr>3GPP TSG RAN Meeting #88e     RP-20xxxx Electronic Meeting, June 29 - July 3, 2020</vt:lpstr>
      <vt:lpstr>Scope of the [FR2_fallback] email discussion</vt:lpstr>
      <vt:lpstr>Proposal for RAN#88e approval</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3GPP TSG RAN Meeting #88e     RP-20xxxx Electronic Meeting, June 29 - July 3, 2020</dc:title>
  <dc:creator>Sari Nielsen</dc:creator>
  <cp:lastModifiedBy>Sari Nielsen</cp:lastModifiedBy>
  <cp:revision>23</cp:revision>
  <dcterms:created xsi:type="dcterms:W3CDTF">2020-06-30T12:06:29Z</dcterms:created>
  <dcterms:modified xsi:type="dcterms:W3CDTF">2020-07-03T10:52:08Z</dcterms:modified>
</cp:coreProperties>
</file>