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69" r:id="rId5"/>
    <p:sldId id="270" r:id="rId6"/>
    <p:sldId id="27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5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9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36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06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0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91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129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61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997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88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6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01E7A-A04A-4ECF-A205-9E13603290D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8EB9A-C8E7-42CD-828D-2D04AB687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44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>
                <a:latin typeface="Calibri" panose="020F0502020204030204" pitchFamily="34" charset="0"/>
              </a:rPr>
              <a:t>Power class related to UL MIMO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zh-CN" sz="4000" dirty="0" smtClean="0">
                <a:latin typeface="Calibri" panose="020F0502020204030204" pitchFamily="34" charset="0"/>
              </a:rPr>
              <a:t>Huawei, HiSilicon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750" y="390436"/>
            <a:ext cx="11068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altLang="zh-CN" sz="2400" b="1" dirty="0">
                <a:latin typeface="Arial" panose="020B0604020202020204" pitchFamily="34" charset="0"/>
                <a:ea typeface="MS Mincho" panose="02020609040205080304" pitchFamily="49" charset="-128"/>
              </a:rPr>
              <a:t>3GPP TSG RAN meeting #87</a:t>
            </a:r>
            <a:r>
              <a:rPr lang="en-GB" altLang="zh-CN" sz="2400" b="1" dirty="0">
                <a:latin typeface="等线" panose="02010600030101010101" pitchFamily="2" charset="-122"/>
                <a:ea typeface="MS Mincho" panose="02020609040205080304" pitchFamily="49" charset="-128"/>
                <a:cs typeface="Arial" panose="020B0604020202020204" pitchFamily="34" charset="0"/>
              </a:rPr>
              <a:t>e</a:t>
            </a:r>
            <a:r>
              <a:rPr lang="en-GB" altLang="zh-CN" sz="2400" b="1" dirty="0">
                <a:latin typeface="Arial" panose="020B0604020202020204" pitchFamily="34" charset="0"/>
                <a:ea typeface="MS Mincho" panose="02020609040205080304" pitchFamily="49" charset="-128"/>
              </a:rPr>
              <a:t>				      </a:t>
            </a:r>
            <a:r>
              <a:rPr lang="en-GB" altLang="zh-CN" sz="2400" b="1" dirty="0" smtClean="0">
                <a:latin typeface="Arial" panose="020B0604020202020204" pitchFamily="34" charset="0"/>
                <a:ea typeface="MS Mincho" panose="02020609040205080304" pitchFamily="49" charset="-128"/>
              </a:rPr>
              <a:t>                  RP-200280</a:t>
            </a:r>
          </a:p>
          <a:p>
            <a:pPr hangingPunct="0">
              <a:spcAft>
                <a:spcPts val="0"/>
              </a:spcAft>
            </a:pPr>
            <a:r>
              <a:rPr lang="en-GB" altLang="zh-CN" sz="2400" b="1" dirty="0" smtClean="0">
                <a:latin typeface="Arial" panose="020B0604020202020204" pitchFamily="34" charset="0"/>
                <a:ea typeface="MS Mincho" panose="02020609040205080304" pitchFamily="49" charset="-128"/>
              </a:rPr>
              <a:t>Electronic </a:t>
            </a:r>
            <a:r>
              <a:rPr lang="en-GB" altLang="zh-CN" sz="2400" b="1" dirty="0">
                <a:latin typeface="Arial" panose="020B0604020202020204" pitchFamily="34" charset="0"/>
                <a:ea typeface="MS Mincho" panose="02020609040205080304" pitchFamily="49" charset="-128"/>
              </a:rPr>
              <a:t>Meeting, March 16-19, 2020</a:t>
            </a:r>
            <a:endParaRPr lang="zh-CN" altLang="zh-CN" sz="16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3235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class status in Rel-15</a:t>
            </a:r>
          </a:p>
          <a:p>
            <a:r>
              <a:rPr lang="en-US" dirty="0" smtClean="0"/>
              <a:t>Identified issues in RAN4 for Rel-15</a:t>
            </a:r>
          </a:p>
          <a:p>
            <a:r>
              <a:rPr lang="en-US" dirty="0" smtClean="0"/>
              <a:t>Proposals to address issues for Rel-15</a:t>
            </a:r>
          </a:p>
          <a:p>
            <a:r>
              <a:rPr lang="en-US" dirty="0" smtClean="0"/>
              <a:t>Consideration for power class in Rel-16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06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Power class status in </a:t>
            </a:r>
            <a:r>
              <a:rPr lang="en-US" b="1" dirty="0" smtClean="0"/>
              <a:t>Rel-15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SA</a:t>
            </a:r>
          </a:p>
          <a:p>
            <a:pPr lvl="1"/>
            <a:r>
              <a:rPr lang="en-US" dirty="0" smtClean="0"/>
              <a:t>Power class is a per band capability which does not distinguish MIMO or non-MIMO mode (single antenna port)</a:t>
            </a:r>
          </a:p>
          <a:p>
            <a:pPr lvl="1"/>
            <a:r>
              <a:rPr lang="en-US" dirty="0" smtClean="0"/>
              <a:t>RAN4 agreed in #89 that the power class should be the same for a UE supporting UL MIMO while configured to single antenna port mode </a:t>
            </a:r>
          </a:p>
          <a:p>
            <a:r>
              <a:rPr lang="en-US" dirty="0" smtClean="0"/>
              <a:t>NSA</a:t>
            </a:r>
          </a:p>
          <a:p>
            <a:pPr lvl="1"/>
            <a:r>
              <a:rPr lang="en-US" dirty="0" smtClean="0"/>
              <a:t>Ambiguity exists for the power class of NR band in a band combination</a:t>
            </a:r>
          </a:p>
          <a:p>
            <a:pPr lvl="1"/>
            <a:r>
              <a:rPr lang="en-US" dirty="0" smtClean="0"/>
              <a:t>Rel-15 RAN4 spec</a:t>
            </a:r>
          </a:p>
          <a:p>
            <a:pPr lvl="2"/>
            <a:r>
              <a:rPr lang="en-US" dirty="0" smtClean="0"/>
              <a:t>Clarification was made in TS 38.101-3 that allows UE supporting UL MIMO in SA mode to fulfil either PC3 or PC2 requirements in NSA for the NR band</a:t>
            </a:r>
          </a:p>
          <a:p>
            <a:pPr lvl="1"/>
            <a:r>
              <a:rPr lang="en-US" dirty="0" smtClean="0"/>
              <a:t>Rel-16 RAN4 spec</a:t>
            </a:r>
          </a:p>
          <a:p>
            <a:pPr lvl="2"/>
            <a:r>
              <a:rPr lang="en-US" dirty="0"/>
              <a:t>T</a:t>
            </a:r>
            <a:r>
              <a:rPr lang="en-US" dirty="0" smtClean="0"/>
              <a:t>he clarification is not applicable for Rel-16 spec.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989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Identified issues in RAN4 for </a:t>
            </a:r>
            <a:r>
              <a:rPr lang="en-US" b="1" dirty="0" smtClean="0"/>
              <a:t>Rel-15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both SA and NSA modes, the issues root from the UE implementation architecture of 23dBm+23dBm to support PC2 UL MIMO, and this kind of UE are widely available in the market</a:t>
            </a:r>
          </a:p>
          <a:p>
            <a:pPr lvl="1"/>
            <a:r>
              <a:rPr lang="en-US" dirty="0" smtClean="0"/>
              <a:t>SA</a:t>
            </a:r>
          </a:p>
          <a:p>
            <a:pPr lvl="2"/>
            <a:r>
              <a:rPr lang="en-US" dirty="0" smtClean="0"/>
              <a:t>Same power class for both MIMO and non-MIMO mode may not be guaranteed for some UE</a:t>
            </a:r>
          </a:p>
          <a:p>
            <a:pPr lvl="3"/>
            <a:r>
              <a:rPr lang="en-US" dirty="0" smtClean="0"/>
              <a:t>To keep the power class unchanged, </a:t>
            </a:r>
            <a:r>
              <a:rPr lang="en-US" dirty="0" err="1" smtClean="0"/>
              <a:t>Tx</a:t>
            </a:r>
            <a:r>
              <a:rPr lang="en-US" dirty="0" smtClean="0"/>
              <a:t> div is the only way to reach 26dBm MOP for 23+23dBm PA architecture. However, </a:t>
            </a:r>
            <a:r>
              <a:rPr lang="en-US" dirty="0" err="1" smtClean="0"/>
              <a:t>Tx</a:t>
            </a:r>
            <a:r>
              <a:rPr lang="en-US" dirty="0" smtClean="0"/>
              <a:t> div may not be implemented for some UEs in Rel-15</a:t>
            </a:r>
          </a:p>
          <a:p>
            <a:pPr lvl="1"/>
            <a:r>
              <a:rPr lang="en-US" dirty="0" smtClean="0"/>
              <a:t>NSA</a:t>
            </a:r>
          </a:p>
          <a:p>
            <a:pPr lvl="2"/>
            <a:r>
              <a:rPr lang="en-US" dirty="0" smtClean="0"/>
              <a:t>Power class for a NR band in SA and NSA mode could be different due to implementation architecture</a:t>
            </a:r>
          </a:p>
          <a:p>
            <a:pPr lvl="3"/>
            <a:r>
              <a:rPr lang="en-US" dirty="0" smtClean="0"/>
              <a:t>The issue of possible different power class for a NR band in NSA band combination was tentatively solved in Rel-15 by clarification in RAN4 spec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57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Proposals to address issues for </a:t>
            </a:r>
            <a:r>
              <a:rPr lang="en-US" b="1" dirty="0" smtClean="0"/>
              <a:t>Rel-15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the principle that power class is unchanged for both MIMO and non-MIMO in SA mode.</a:t>
            </a:r>
          </a:p>
          <a:p>
            <a:r>
              <a:rPr lang="en-US" dirty="0" smtClean="0"/>
              <a:t>Based on the principle, </a:t>
            </a:r>
            <a:r>
              <a:rPr lang="en-US" dirty="0"/>
              <a:t>for UE supporting UL MIMO with 23dBm+23dBm PA configuration in single antenna port </a:t>
            </a:r>
            <a:r>
              <a:rPr lang="en-US" dirty="0" smtClean="0"/>
              <a:t>mode</a:t>
            </a:r>
          </a:p>
          <a:p>
            <a:pPr lvl="1"/>
            <a:r>
              <a:rPr lang="en-US" dirty="0"/>
              <a:t>Define a transition period in </a:t>
            </a:r>
            <a:r>
              <a:rPr lang="en-US" dirty="0" smtClean="0"/>
              <a:t>RAN5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UE supporting </a:t>
            </a:r>
            <a:r>
              <a:rPr lang="en-US" dirty="0" err="1"/>
              <a:t>Tx</a:t>
            </a:r>
            <a:r>
              <a:rPr lang="en-US" dirty="0"/>
              <a:t> </a:t>
            </a:r>
            <a:r>
              <a:rPr lang="en-US" dirty="0" err="1"/>
              <a:t>Div</a:t>
            </a:r>
            <a:r>
              <a:rPr lang="en-US" dirty="0"/>
              <a:t>, </a:t>
            </a:r>
            <a:r>
              <a:rPr lang="en-US" dirty="0" smtClean="0"/>
              <a:t>PC2 </a:t>
            </a:r>
            <a:r>
              <a:rPr lang="en-US" dirty="0"/>
              <a:t>requirements of </a:t>
            </a:r>
            <a:r>
              <a:rPr lang="en-US" dirty="0" smtClean="0"/>
              <a:t>6.2.1 in TS 38.101 shall </a:t>
            </a:r>
            <a:r>
              <a:rPr lang="en-US" dirty="0"/>
              <a:t>apply </a:t>
            </a:r>
            <a:endParaRPr lang="en-US" dirty="0" smtClean="0"/>
          </a:p>
          <a:p>
            <a:pPr lvl="2"/>
            <a:r>
              <a:rPr lang="en-US" dirty="0" smtClean="0"/>
              <a:t>For </a:t>
            </a:r>
            <a:r>
              <a:rPr lang="en-US" dirty="0"/>
              <a:t>UE not supporting </a:t>
            </a:r>
            <a:r>
              <a:rPr lang="en-US" dirty="0" err="1"/>
              <a:t>Tx</a:t>
            </a:r>
            <a:r>
              <a:rPr lang="en-US" dirty="0"/>
              <a:t> </a:t>
            </a:r>
            <a:r>
              <a:rPr lang="en-US" dirty="0" err="1"/>
              <a:t>Div</a:t>
            </a:r>
            <a:r>
              <a:rPr lang="en-US" dirty="0"/>
              <a:t>, </a:t>
            </a:r>
            <a:r>
              <a:rPr lang="en-US" dirty="0" smtClean="0"/>
              <a:t>PC3 </a:t>
            </a:r>
            <a:r>
              <a:rPr lang="en-US" dirty="0"/>
              <a:t>requirements of </a:t>
            </a:r>
            <a:r>
              <a:rPr lang="en-US" dirty="0" smtClean="0"/>
              <a:t>6.2.1 </a:t>
            </a:r>
            <a:r>
              <a:rPr lang="en-US" dirty="0"/>
              <a:t>in TS </a:t>
            </a:r>
            <a:r>
              <a:rPr lang="en-US" dirty="0" smtClean="0"/>
              <a:t>38.101 shall </a:t>
            </a:r>
            <a:r>
              <a:rPr lang="en-US" dirty="0"/>
              <a:t>apply </a:t>
            </a:r>
          </a:p>
          <a:p>
            <a:pPr lvl="1"/>
            <a:r>
              <a:rPr lang="en-US" dirty="0" smtClean="0"/>
              <a:t>After </a:t>
            </a:r>
            <a:r>
              <a:rPr lang="en-US" dirty="0"/>
              <a:t>that transition period, </a:t>
            </a:r>
            <a:r>
              <a:rPr lang="en-US" dirty="0" smtClean="0"/>
              <a:t>only PC2 </a:t>
            </a:r>
            <a:r>
              <a:rPr lang="en-US" dirty="0"/>
              <a:t>requirements of 6.2.1 shall </a:t>
            </a:r>
            <a:r>
              <a:rPr lang="en-US" dirty="0" smtClean="0"/>
              <a:t>apply</a:t>
            </a:r>
            <a:endParaRPr lang="en-US" altLang="zh-CN" dirty="0" smtClean="0"/>
          </a:p>
          <a:p>
            <a:pPr lvl="1"/>
            <a:r>
              <a:rPr lang="en-US" dirty="0" smtClean="0"/>
              <a:t>How to design the test case should be further discussed in RAN5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529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Consideration for power class in </a:t>
            </a:r>
            <a:r>
              <a:rPr lang="en-US" b="1" dirty="0" smtClean="0"/>
              <a:t>Rel-16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</a:t>
            </a:r>
          </a:p>
          <a:p>
            <a:pPr lvl="1"/>
            <a:r>
              <a:rPr lang="en-US" dirty="0" smtClean="0"/>
              <a:t>No new power class should be introduced in Rel-16 to distinguish MIMO and non-MIMO mode</a:t>
            </a:r>
          </a:p>
          <a:p>
            <a:pPr lvl="2"/>
            <a:r>
              <a:rPr lang="en-US" dirty="0" smtClean="0"/>
              <a:t>It is worth noting that even new MIMO power class is introduced, it cannot solve the possible misalignment of power class between SA and NSA</a:t>
            </a:r>
          </a:p>
          <a:p>
            <a:r>
              <a:rPr lang="en-US" dirty="0" smtClean="0"/>
              <a:t>NSA</a:t>
            </a:r>
          </a:p>
          <a:p>
            <a:pPr lvl="1"/>
            <a:r>
              <a:rPr lang="en-US" dirty="0" smtClean="0"/>
              <a:t>It is proposed to introduce additional power class for NR band in NSA band combination, similar to the manner as that for E-UTRA in RAN2 specification.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06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</TotalTime>
  <Words>464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MS Mincho</vt:lpstr>
      <vt:lpstr>等线</vt:lpstr>
      <vt:lpstr>等线 Light</vt:lpstr>
      <vt:lpstr>Arial</vt:lpstr>
      <vt:lpstr>Calibri</vt:lpstr>
      <vt:lpstr>Times New Roman</vt:lpstr>
      <vt:lpstr>Office 主题​​</vt:lpstr>
      <vt:lpstr>Power class related to UL MIMO</vt:lpstr>
      <vt:lpstr>Content</vt:lpstr>
      <vt:lpstr>Power class status in Rel-15</vt:lpstr>
      <vt:lpstr>Identified issues in RAN4 for Rel-15</vt:lpstr>
      <vt:lpstr>Proposals to address issues for Rel-15</vt:lpstr>
      <vt:lpstr>Consideration for power class in Rel-16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power class in Rel-15</dc:title>
  <dc:creator>OPPO Jinqiang</dc:creator>
  <cp:lastModifiedBy>liuye</cp:lastModifiedBy>
  <cp:revision>53</cp:revision>
  <dcterms:created xsi:type="dcterms:W3CDTF">2020-03-09T12:35:56Z</dcterms:created>
  <dcterms:modified xsi:type="dcterms:W3CDTF">2020-03-11T11:48:01Z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(2)Eb1gHHyATv/Mery3iTyYbDtkdtVPCF8tZHB20OslRSXklTjf2YFTyC0XQlHq+8U3PoqINEIR
EUxLoTNKMPmuwOC3k8KbhiECrUkqAJ1710wMJ61lOqpmuBiPgnud8J+SeFbwEH0AOoBSAr/r
MHuYRI6fHyA7lrazbmsl9yrW6t8wtMqg0H4LsAYA4zp8N+12fsaYd6qZ8BleEsmEwbHzJ6ZQ
j3tPnbmnqQidnyawBT</vt:lpwstr>
  </property>
  <property fmtid="{D5CDD505-2E9C-101B-9397-08002B2CF9AE}" pid="3" name="_2015_ms_pID_7253431">
    <vt:lpwstr>djycLhWRzgqY6cDBJQLsMZ7ltgiDffnNcAOpWg191vkx7Bc3CNFJeD
8FbirC9j3/h8q9/DGxRcex5W5v0qlzOn+T0G0cdVB5ALANQjzl3KU9ClCGUg6YJcOeyGCDiv
A6icv3PjCaO4c6ejmrdiNMv/ztMVczRfVWCBQ9HP38hElzs+kJrx6Nl1yr7zf0lYsK/N+QZn
rLx5VCTRXxhncaEE</vt:lpwstr>
  </property>
</Properties>
</file>