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9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413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39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86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08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75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894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927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48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037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7504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68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CA6E5-C26B-4BFA-8244-90FE591E71D5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19962-0FCC-46B5-9623-99C0F86439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337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4400" dirty="0"/>
              <a:t>Motivation for adding wider channel bandwidth to band n75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Swisscom, Ericsson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97081" y="522328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RP-192145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FA7BB2-DBF4-4587-AC72-E839E7C9C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999" y="450794"/>
            <a:ext cx="56624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Meeting #85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Newport Beach, USA, Sept 16-20, 2019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item: 9.1.5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009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dirty="0"/>
              <a:t>The specified maximum channel bandwidth for NR band n75 is 20 </a:t>
            </a:r>
            <a:r>
              <a:rPr lang="en-GB" dirty="0" err="1"/>
              <a:t>MHz.</a:t>
            </a:r>
            <a:endParaRPr lang="en-GB" dirty="0"/>
          </a:p>
          <a:p>
            <a:pPr hangingPunct="0"/>
            <a:r>
              <a:rPr lang="en-GB" dirty="0"/>
              <a:t>If operator has larger allocated spectrum, this would significantly restrict the deployment options.</a:t>
            </a:r>
          </a:p>
          <a:p>
            <a:pPr hangingPunct="0"/>
            <a:r>
              <a:rPr lang="en-GB" dirty="0"/>
              <a:t>It is thus important to add wider channel bandwidth in Release 16 in order to:</a:t>
            </a:r>
          </a:p>
          <a:p>
            <a:pPr lvl="1" hangingPunct="0"/>
            <a:r>
              <a:rPr lang="en-GB" dirty="0"/>
              <a:t>Permit the use of higher bandwidth channels.</a:t>
            </a:r>
          </a:p>
          <a:p>
            <a:pPr lvl="1" hangingPunct="0"/>
            <a:r>
              <a:rPr lang="en-GB" dirty="0"/>
              <a:t>Allow operators to make more efficient use of their available spectrum.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0879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Unicode MS</vt:lpstr>
      <vt:lpstr>Calibri</vt:lpstr>
      <vt:lpstr>Calibri Light</vt:lpstr>
      <vt:lpstr>Office Theme</vt:lpstr>
      <vt:lpstr>Motivation for adding wider channel bandwidth to band n75</vt:lpstr>
      <vt:lpstr> Motivation</vt:lpstr>
    </vt:vector>
  </TitlesOfParts>
  <Company>BT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consideration of possible implications for operating wider channel bandwidths in Band n7</dc:title>
  <dc:creator>Dixon,JS,Johnny,COD R</dc:creator>
  <cp:lastModifiedBy>D. Everaere</cp:lastModifiedBy>
  <cp:revision>30</cp:revision>
  <dcterms:created xsi:type="dcterms:W3CDTF">2018-08-31T08:49:32Z</dcterms:created>
  <dcterms:modified xsi:type="dcterms:W3CDTF">2019-09-06T15:14:39Z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1fccfb-80ca-4fe1-a574-1516544edb53_Enabled">
    <vt:lpwstr>True</vt:lpwstr>
  </property>
  <property fmtid="{D5CDD505-2E9C-101B-9397-08002B2CF9AE}" pid="3" name="MSIP_Label_2e1fccfb-80ca-4fe1-a574-1516544edb53_SiteId">
    <vt:lpwstr>364e5b87-c1c7-420d-9bee-c35d19b557a1</vt:lpwstr>
  </property>
  <property fmtid="{D5CDD505-2E9C-101B-9397-08002B2CF9AE}" pid="4" name="MSIP_Label_2e1fccfb-80ca-4fe1-a574-1516544edb53_Owner">
    <vt:lpwstr>Christoph.Maeder@swisscom.com</vt:lpwstr>
  </property>
  <property fmtid="{D5CDD505-2E9C-101B-9397-08002B2CF9AE}" pid="5" name="MSIP_Label_2e1fccfb-80ca-4fe1-a574-1516544edb53_SetDate">
    <vt:lpwstr>2019-05-23T05:46:06.5841375Z</vt:lpwstr>
  </property>
  <property fmtid="{D5CDD505-2E9C-101B-9397-08002B2CF9AE}" pid="6" name="MSIP_Label_2e1fccfb-80ca-4fe1-a574-1516544edb53_Name">
    <vt:lpwstr>C2 Internal</vt:lpwstr>
  </property>
  <property fmtid="{D5CDD505-2E9C-101B-9397-08002B2CF9AE}" pid="7" name="MSIP_Label_2e1fccfb-80ca-4fe1-a574-1516544edb53_Application">
    <vt:lpwstr>Microsoft Azure Information Protection</vt:lpwstr>
  </property>
  <property fmtid="{D5CDD505-2E9C-101B-9397-08002B2CF9AE}" pid="8" name="MSIP_Label_2e1fccfb-80ca-4fe1-a574-1516544edb53_Extended_MSFT_Method">
    <vt:lpwstr>Automatic</vt:lpwstr>
  </property>
  <property fmtid="{D5CDD505-2E9C-101B-9397-08002B2CF9AE}" pid="9" name="Sensitivity">
    <vt:lpwstr>C2 Internal</vt:lpwstr>
  </property>
</Properties>
</file>