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6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9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3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9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2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7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0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0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79308-872F-42C5-92B6-BED308FF1418}" type="datetimeFigureOut">
              <a:rPr lang="en-US" smtClean="0"/>
              <a:t>6/14/2018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4E9F5-3F4D-49EE-8A89-62F00E1C2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85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latin typeface="FrutigerNext LT Regular" pitchFamily="34" charset="0"/>
                <a:cs typeface="Arial" pitchFamily="34" charset="0"/>
              </a:rPr>
              <a:t>WF on SDL and SUL pairings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27506"/>
            <a:ext cx="9144000" cy="1330294"/>
          </a:xfrm>
        </p:spPr>
        <p:txBody>
          <a:bodyPr/>
          <a:lstStyle/>
          <a:p>
            <a:r>
              <a:rPr lang="en-US" altLang="zh-CN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Huawei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240" y="360780"/>
            <a:ext cx="4791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altLang="zh-CN" dirty="0"/>
              <a:t>3GPP TSG RAN Meeting #</a:t>
            </a:r>
            <a:r>
              <a:rPr lang="en-GB" altLang="zh-CN" dirty="0" smtClean="0"/>
              <a:t>80</a:t>
            </a:r>
          </a:p>
          <a:p>
            <a:pPr>
              <a:buNone/>
            </a:pPr>
            <a:r>
              <a:rPr lang="en-GB" altLang="zh-CN" dirty="0" smtClean="0"/>
              <a:t>La </a:t>
            </a:r>
            <a:r>
              <a:rPr lang="en-GB" altLang="zh-CN" dirty="0"/>
              <a:t>Jolla, USA, 11</a:t>
            </a:r>
            <a:r>
              <a:rPr lang="en-GB" altLang="zh-CN" baseline="30000" dirty="0"/>
              <a:t>th</a:t>
            </a:r>
            <a:r>
              <a:rPr lang="en-GB" altLang="zh-CN" dirty="0"/>
              <a:t> June – 14</a:t>
            </a:r>
            <a:r>
              <a:rPr lang="en-GB" altLang="zh-CN" baseline="30000" dirty="0"/>
              <a:t>th</a:t>
            </a:r>
            <a:r>
              <a:rPr lang="en-GB" altLang="zh-CN" dirty="0"/>
              <a:t> June 2018</a:t>
            </a:r>
            <a:endParaRPr lang="zh-CN" altLang="en-US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9761953" y="130753"/>
            <a:ext cx="2433222" cy="574067"/>
          </a:xfrm>
          <a:prstGeom prst="rect">
            <a:avLst/>
          </a:prstGeom>
        </p:spPr>
        <p:txBody>
          <a:bodyPr/>
          <a:lstStyle/>
          <a:p>
            <a:pPr lvl="0" algn="ctr">
              <a:lnSpc>
                <a:spcPct val="140000"/>
              </a:lnSpc>
              <a:spcBef>
                <a:spcPts val="4200"/>
              </a:spcBef>
              <a:buClrTx/>
              <a:buNone/>
              <a:defRPr/>
            </a:pPr>
            <a:r>
              <a:rPr lang="en-US" altLang="zh-CN" sz="2800" kern="0" dirty="0" smtClean="0">
                <a:latin typeface="+mj-lt"/>
                <a:ea typeface="隶书" pitchFamily="49" charset="-122"/>
                <a:cs typeface="+mj-cs"/>
              </a:rPr>
              <a:t>RP-181465</a:t>
            </a:r>
            <a:endParaRPr kumimoji="0" lang="zh-CN" altLang="zh-CN" sz="28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434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690688"/>
            <a:ext cx="10713720" cy="4771072"/>
          </a:xfrm>
        </p:spPr>
        <p:txBody>
          <a:bodyPr>
            <a:normAutofit/>
          </a:bodyPr>
          <a:lstStyle/>
          <a:p>
            <a:r>
              <a:rPr lang="en-US" altLang="zh-CN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Ensure in Rel-15 to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configuration of a cell where the only UL signaled in SIB is in a RAN4-defined SUL band, and where the DL is in a RAN4-defined SDL band or in a TDD band. PRACH transmissions initiated only on the SUL should be supported.</a:t>
            </a:r>
            <a:endParaRPr lang="en-US" altLang="zh-CN" sz="24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RAN2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check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complete support for SDL+SUL in Rel-15 is already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ensured and whether a specific capability is required,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if needed to complete the </a:t>
            </a: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 RAN4 to determine how to define pairing of bands defined as SDL bands and SUL bands,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it should be introduced as new FDD band or new (non-CA) band combination</a:t>
            </a:r>
          </a:p>
          <a:p>
            <a:r>
              <a:rPr lang="en-US" altLang="zh-CN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RAN2 and RAN4 to coordinate as needed.</a:t>
            </a:r>
          </a:p>
        </p:txBody>
      </p:sp>
    </p:spTree>
    <p:extLst>
      <p:ext uri="{BB962C8B-B14F-4D97-AF65-F5344CB8AC3E}">
        <p14:creationId xmlns:p14="http://schemas.microsoft.com/office/powerpoint/2010/main" val="806342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149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FrutigerNext LT Regular</vt:lpstr>
      <vt:lpstr>隶书</vt:lpstr>
      <vt:lpstr>宋体</vt:lpstr>
      <vt:lpstr>Arial</vt:lpstr>
      <vt:lpstr>Calibri</vt:lpstr>
      <vt:lpstr>Calibri Light</vt:lpstr>
      <vt:lpstr>Times New Roman</vt:lpstr>
      <vt:lpstr>Office Theme</vt:lpstr>
      <vt:lpstr>WF on SDL and SUL pairings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SDL and SUL pairings</dc:title>
  <dc:creator>David mazzarese</dc:creator>
  <cp:lastModifiedBy>David mazzarese</cp:lastModifiedBy>
  <cp:revision>22</cp:revision>
  <dcterms:created xsi:type="dcterms:W3CDTF">2018-06-14T16:59:30Z</dcterms:created>
  <dcterms:modified xsi:type="dcterms:W3CDTF">2018-06-15T00:12:04Z</dcterms:modified>
</cp:coreProperties>
</file>