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8"/>
  </p:notesMasterIdLst>
  <p:sldIdLst>
    <p:sldId id="482" r:id="rId2"/>
    <p:sldId id="483" r:id="rId3"/>
    <p:sldId id="487" r:id="rId4"/>
    <p:sldId id="484" r:id="rId5"/>
    <p:sldId id="485" r:id="rId6"/>
    <p:sldId id="481" r:id="rId7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95" d="100"/>
          <a:sy n="95" d="100"/>
        </p:scale>
        <p:origin x="1214" y="58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733732" y="260648"/>
            <a:ext cx="2967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RP-180828,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RAN#80</a:t>
            </a:r>
            <a:endParaRPr lang="en-US" altLang="ko-KR" sz="1600" b="0" i="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Jolla, USA, 11.June – 14.June, 2018</a:t>
            </a:r>
            <a:endParaRPr lang="en-US" altLang="ko-KR" sz="1200" b="0" i="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239671" y="6589512"/>
            <a:ext cx="160011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73967" y="6590192"/>
            <a:ext cx="82907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RP-180828</a:t>
            </a:r>
            <a:endParaRPr lang="ko-KR" altLang="en-US" sz="100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2400" dirty="0"/>
              <a:t>Motivation </a:t>
            </a:r>
            <a:r>
              <a:rPr lang="en-US" altLang="ko-KR" sz="2400" dirty="0" smtClean="0"/>
              <a:t>for</a:t>
            </a:r>
            <a:r>
              <a:rPr lang="en-US" altLang="ko-KR" sz="2000" dirty="0"/>
              <a:t/>
            </a:r>
            <a:br>
              <a:rPr lang="en-US" altLang="ko-KR" sz="2000" dirty="0"/>
            </a:br>
            <a:r>
              <a:rPr lang="en-US" altLang="ko-KR" dirty="0" smtClean="0"/>
              <a:t>TCP enhancement in NR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/>
              <a:t>NR Rel-15, mainly designed for </a:t>
            </a:r>
            <a:r>
              <a:rPr lang="en-US" altLang="ko-KR" dirty="0" err="1"/>
              <a:t>eMBB</a:t>
            </a:r>
            <a:r>
              <a:rPr lang="en-US" altLang="ko-KR" dirty="0"/>
              <a:t>, is well-suited for DL TCP transmission.</a:t>
            </a:r>
          </a:p>
          <a:p>
            <a:pPr lvl="1"/>
            <a:r>
              <a:rPr lang="en-US" altLang="ko-KR" dirty="0"/>
              <a:t>However, NR Rel-15 is not optimized for UL TCP ACK transmission</a:t>
            </a:r>
            <a:r>
              <a:rPr lang="en-US" altLang="ko-KR" dirty="0" smtClean="0"/>
              <a:t>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NR aims at DL TCP throughput of ~20 </a:t>
            </a:r>
            <a:r>
              <a:rPr lang="en-US" altLang="ko-KR" dirty="0" err="1" smtClean="0"/>
              <a:t>Gbps</a:t>
            </a:r>
            <a:r>
              <a:rPr lang="en-US" altLang="ko-KR" dirty="0" smtClean="0"/>
              <a:t>...</a:t>
            </a:r>
          </a:p>
          <a:p>
            <a:pPr lvl="1"/>
            <a:r>
              <a:rPr lang="en-US" altLang="ko-KR" dirty="0" smtClean="0"/>
              <a:t>However, actual throughput in TCP layer is much less than 20 </a:t>
            </a:r>
            <a:r>
              <a:rPr lang="en-US" altLang="ko-KR" dirty="0" err="1" smtClean="0"/>
              <a:t>Gbps</a:t>
            </a:r>
            <a:r>
              <a:rPr lang="en-US" altLang="ko-KR" dirty="0" smtClean="0"/>
              <a:t> due to limitation by TCP ACK in UL.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QUIC is emerging transport layer protocol for enhancing IP throughput</a:t>
            </a:r>
          </a:p>
          <a:p>
            <a:pPr lvl="1"/>
            <a:r>
              <a:rPr lang="en-US" altLang="ko-KR" dirty="0"/>
              <a:t>However, standardization work of QUIC is still ongoing in IETF. It is foreseen that QUIC cannot replace TCP in a near future</a:t>
            </a:r>
            <a:r>
              <a:rPr lang="en-US" altLang="ko-KR" dirty="0" smtClean="0"/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TCP enhancement was already discussed in several RAN2 meetings in NR Rel-15</a:t>
            </a:r>
          </a:p>
          <a:p>
            <a:pPr lvl="1"/>
            <a:r>
              <a:rPr lang="en-US" altLang="ko-KR" dirty="0" smtClean="0"/>
              <a:t>However, RAN2#97bis finally concluded that this feature is not included in Rel-15 due to overload situation in RAN2.</a:t>
            </a:r>
          </a:p>
          <a:p>
            <a:endParaRPr lang="en-US" altLang="ko-KR" dirty="0"/>
          </a:p>
          <a:p>
            <a:r>
              <a:rPr lang="en-US" altLang="ko-KR" dirty="0" smtClean="0">
                <a:solidFill>
                  <a:srgbClr val="FFC000"/>
                </a:solidFill>
              </a:rPr>
              <a:t>Therefore, to maximize the DL TCP throughput, UL TCP ACK prioritization should be studied in NR Rel-16.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069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</a:rPr>
              <a:t>Prioritized </a:t>
            </a:r>
            <a:r>
              <a:rPr lang="en-US" altLang="ko-KR" dirty="0">
                <a:solidFill>
                  <a:srgbClr val="FFC000"/>
                </a:solidFill>
              </a:rPr>
              <a:t>TCP ACK processing in the transmitter side </a:t>
            </a:r>
          </a:p>
          <a:p>
            <a:pPr lvl="1"/>
            <a:r>
              <a:rPr lang="en-US" altLang="ko-KR" dirty="0" smtClean="0"/>
              <a:t>Head-of-line blocking problem of TCP ACK should be addressed.</a:t>
            </a:r>
          </a:p>
          <a:p>
            <a:pPr lvl="1"/>
            <a:r>
              <a:rPr lang="en-US" altLang="ko-KR" dirty="0" smtClean="0"/>
              <a:t>Mechanism </a:t>
            </a:r>
            <a:r>
              <a:rPr lang="en-US" altLang="ko-KR" dirty="0"/>
              <a:t>can be considered in SDAP/PDCP/RLC/MAC depending on the targeted granularity for TCP ACK </a:t>
            </a:r>
            <a:r>
              <a:rPr lang="en-US" altLang="ko-KR" dirty="0" smtClean="0"/>
              <a:t>prioritization.</a:t>
            </a:r>
          </a:p>
          <a:p>
            <a:pPr lvl="2"/>
            <a:r>
              <a:rPr lang="en-US" altLang="ko-KR" dirty="0" smtClean="0"/>
              <a:t>E.g. Radio Bearer level, RLC bearer level, Logical channel level, etc. </a:t>
            </a:r>
            <a:endParaRPr lang="en-US" altLang="ko-KR" dirty="0"/>
          </a:p>
          <a:p>
            <a:r>
              <a:rPr lang="en-US" altLang="ko-KR" dirty="0" smtClean="0">
                <a:solidFill>
                  <a:srgbClr val="FFC000"/>
                </a:solidFill>
              </a:rPr>
              <a:t>Low </a:t>
            </a:r>
            <a:r>
              <a:rPr lang="en-US" altLang="ko-KR" dirty="0">
                <a:solidFill>
                  <a:srgbClr val="FFC000"/>
                </a:solidFill>
              </a:rPr>
              <a:t>latency TCP ACK transmission in the radio interface </a:t>
            </a:r>
          </a:p>
          <a:p>
            <a:pPr lvl="1"/>
            <a:r>
              <a:rPr lang="en-US" altLang="ko-KR" dirty="0" smtClean="0"/>
              <a:t>Scheduling </a:t>
            </a:r>
            <a:r>
              <a:rPr lang="en-US" altLang="ko-KR" dirty="0"/>
              <a:t>and resource allocation enhancement for TCP </a:t>
            </a:r>
            <a:r>
              <a:rPr lang="en-US" altLang="ko-KR" dirty="0" smtClean="0"/>
              <a:t>ACK. </a:t>
            </a:r>
            <a:endParaRPr lang="en-US" altLang="ko-KR" dirty="0"/>
          </a:p>
          <a:p>
            <a:r>
              <a:rPr lang="en-US" altLang="ko-KR" dirty="0" smtClean="0">
                <a:solidFill>
                  <a:srgbClr val="FFC000"/>
                </a:solidFill>
              </a:rPr>
              <a:t>Prioritized </a:t>
            </a:r>
            <a:r>
              <a:rPr lang="en-US" altLang="ko-KR" dirty="0">
                <a:solidFill>
                  <a:srgbClr val="FFC000"/>
                </a:solidFill>
              </a:rPr>
              <a:t>TCP ACK processing in the receiver side </a:t>
            </a:r>
          </a:p>
          <a:p>
            <a:pPr lvl="1"/>
            <a:r>
              <a:rPr lang="en-US" altLang="ko-KR" dirty="0" smtClean="0"/>
              <a:t>Out-of-order </a:t>
            </a:r>
            <a:r>
              <a:rPr lang="en-US" altLang="ko-KR" dirty="0"/>
              <a:t>delivery for TCP </a:t>
            </a:r>
            <a:r>
              <a:rPr lang="en-US" altLang="ko-KR" dirty="0" smtClean="0"/>
              <a:t>ACK. 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 for TCP ACK prioritization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814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</a:rPr>
              <a:t>Start the WI on TCP enhancement</a:t>
            </a:r>
          </a:p>
          <a:p>
            <a:pPr lvl="1"/>
            <a:r>
              <a:rPr lang="en-US" altLang="ko-KR" dirty="0" smtClean="0">
                <a:solidFill>
                  <a:srgbClr val="FFC000"/>
                </a:solidFill>
              </a:rPr>
              <a:t>TCP ACK prioritization should be studied.</a:t>
            </a:r>
          </a:p>
          <a:p>
            <a:pPr lvl="1"/>
            <a:r>
              <a:rPr lang="en-US" altLang="ko-KR" dirty="0" smtClean="0"/>
              <a:t>TCP ACK thinning can also be studied.</a:t>
            </a:r>
          </a:p>
          <a:p>
            <a:pPr lvl="1"/>
            <a:r>
              <a:rPr lang="en-US" altLang="ko-KR" dirty="0" smtClean="0"/>
              <a:t>It could be part of </a:t>
            </a:r>
            <a:r>
              <a:rPr lang="en-US" altLang="ko-KR" dirty="0" err="1" smtClean="0"/>
              <a:t>NR_Voice</a:t>
            </a:r>
            <a:r>
              <a:rPr lang="en-US" altLang="ko-KR" dirty="0" smtClean="0"/>
              <a:t>, or studied as a separate item.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Mechanisms proposed in Rel-15 can be re-studied</a:t>
            </a:r>
          </a:p>
          <a:p>
            <a:pPr lvl="1"/>
            <a:r>
              <a:rPr lang="en-US" altLang="ko-KR" dirty="0" smtClean="0"/>
              <a:t>In addition, a new mechanism can also be </a:t>
            </a:r>
            <a:r>
              <a:rPr lang="en-US" altLang="ko-KR" dirty="0" smtClean="0"/>
              <a:t>studied.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9620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18798</TotalTime>
  <Words>294</Words>
  <Application>Microsoft Office PowerPoint</Application>
  <PresentationFormat>A4 용지(210x297mm)</PresentationFormat>
  <Paragraphs>32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Arial Unicode MS</vt:lpstr>
      <vt:lpstr>굴림</vt:lpstr>
      <vt:lpstr>돋움</vt:lpstr>
      <vt:lpstr>맑은 고딕</vt:lpstr>
      <vt:lpstr>Arial</vt:lpstr>
      <vt:lpstr>Calibri</vt:lpstr>
      <vt:lpstr>Wingdings</vt:lpstr>
      <vt:lpstr>2014_WTS_PPT양식_Beta_r1</vt:lpstr>
      <vt:lpstr>Motivation for TCP enhancement in NR</vt:lpstr>
      <vt:lpstr>Motivation</vt:lpstr>
      <vt:lpstr>Motivation</vt:lpstr>
      <vt:lpstr>Potential enhancement for TCP ACK prioritization</vt:lpstr>
      <vt:lpstr>Proposals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438</cp:revision>
  <dcterms:created xsi:type="dcterms:W3CDTF">2014-06-23T02:51:18Z</dcterms:created>
  <dcterms:modified xsi:type="dcterms:W3CDTF">2018-06-04T11:47:33Z</dcterms:modified>
</cp:coreProperties>
</file>