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79" autoAdjust="0"/>
    <p:restoredTop sz="90534" autoAdjust="0"/>
  </p:normalViewPr>
  <p:slideViewPr>
    <p:cSldViewPr snapToGrid="0">
      <p:cViewPr varScale="1">
        <p:scale>
          <a:sx n="67" d="100"/>
          <a:sy n="67" d="100"/>
        </p:scale>
        <p:origin x="12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5424" y="371475"/>
            <a:ext cx="9407857" cy="1685925"/>
          </a:xfrm>
        </p:spPr>
        <p:txBody>
          <a:bodyPr>
            <a:normAutofit fontScale="90000"/>
          </a:bodyPr>
          <a:lstStyle/>
          <a:p>
            <a:r>
              <a:rPr lang="en-US" sz="8800"/>
              <a:t>Way Forward</a:t>
            </a:r>
            <a:br>
              <a:rPr lang="en-US"/>
            </a:br>
            <a:r>
              <a:rPr lang="en-US" sz="4400"/>
              <a:t>Source: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58356" y="371475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RP-170846</a:t>
            </a:r>
          </a:p>
        </p:txBody>
      </p:sp>
      <p:pic>
        <p:nvPicPr>
          <p:cNvPr id="1026" name="Picture 2" descr="RAN room back1200p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451" y="2081609"/>
            <a:ext cx="6869896" cy="459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80970" y="193672"/>
            <a:ext cx="10515600" cy="720725"/>
          </a:xfrm>
        </p:spPr>
        <p:txBody>
          <a:bodyPr/>
          <a:lstStyle/>
          <a:p>
            <a:r>
              <a:rPr lang="en-US"/>
              <a:t>TU </a:t>
            </a:r>
            <a:r>
              <a:rPr lang="en-US" dirty="0"/>
              <a:t>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439974"/>
              </p:ext>
            </p:extLst>
          </p:nvPr>
        </p:nvGraphicFramePr>
        <p:xfrm>
          <a:off x="219339" y="971537"/>
          <a:ext cx="11539276" cy="545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4567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2378144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2580823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1805440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2400302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</a:tblGrid>
              <a:tr h="6438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Monday</a:t>
                      </a:r>
                      <a:endParaRPr lang="en-GB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  <a:endParaRPr lang="en-GB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Wednesday</a:t>
                      </a:r>
                      <a:endParaRPr lang="en-GB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Thursday</a:t>
                      </a:r>
                      <a:endParaRPr lang="en-GB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Friday</a:t>
                      </a:r>
                      <a:endParaRPr lang="en-GB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827815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</a:rPr>
                        <a:t>TTI</a:t>
                      </a:r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1026966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/>
                        <a:t>Non-terrestrial NW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93351758"/>
                  </a:ext>
                </a:extLst>
              </a:tr>
              <a:tr h="1111234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eV2V evaluation methodology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57688798"/>
                  </a:ext>
                </a:extLst>
              </a:tr>
              <a:tr h="652876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Wearables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79098773"/>
                  </a:ext>
                </a:extLst>
              </a:tr>
              <a:tr h="1190538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5G </a:t>
                      </a:r>
                    </a:p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self-evaluation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890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0682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20</Words>
  <Application>Microsoft Office PowerPoint</Application>
  <PresentationFormat>Widescreen</PresentationFormat>
  <Paragraphs>15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Source:</vt:lpstr>
      <vt:lpstr>TU allocation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Bertenyi, Balazs (Nokia - HU/Budapest)</cp:lastModifiedBy>
  <cp:revision>153</cp:revision>
  <dcterms:created xsi:type="dcterms:W3CDTF">2017-03-06T18:32:17Z</dcterms:created>
  <dcterms:modified xsi:type="dcterms:W3CDTF">2017-03-09T15:35:47Z</dcterms:modified>
</cp:coreProperties>
</file>