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21" autoAdjust="0"/>
    <p:restoredTop sz="94660"/>
  </p:normalViewPr>
  <p:slideViewPr>
    <p:cSldViewPr>
      <p:cViewPr varScale="1">
        <p:scale>
          <a:sx n="84" d="100"/>
          <a:sy n="84" d="100"/>
        </p:scale>
        <p:origin x="1829" y="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C086A-1C74-459F-9EB8-DE78B08340D0}" type="datetimeFigureOut">
              <a:rPr lang="zh-CN" altLang="en-US" smtClean="0"/>
              <a:t>2017/3/8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E0DAA-6794-4D4D-B872-84A574F80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3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E0DAA-6794-4D4D-B872-84A574F807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4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A0B5D-C987-436F-B2A3-F14536826104}" type="datetimeFigureOut">
              <a:rPr lang="zh-CN" altLang="en-US" smtClean="0"/>
              <a:pPr/>
              <a:t>2017/3/8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NR testability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Intel, Azimuth, Anritsu, CATR, vivo, Verizon Wireless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Keysight</a:t>
            </a:r>
            <a:r>
              <a:rPr lang="en-US" altLang="zh-CN" dirty="0" smtClean="0">
                <a:solidFill>
                  <a:schemeClr val="tx1"/>
                </a:solidFill>
              </a:rPr>
              <a:t>, CMCC, Orange, OPPO, </a:t>
            </a:r>
            <a:r>
              <a:rPr lang="en-US" altLang="zh-CN" dirty="0" smtClean="0">
                <a:solidFill>
                  <a:schemeClr val="tx1"/>
                </a:solidFill>
              </a:rPr>
              <a:t>Rohde-</a:t>
            </a:r>
            <a:r>
              <a:rPr lang="en-US" altLang="zh-CN" dirty="0" err="1" smtClean="0">
                <a:solidFill>
                  <a:schemeClr val="tx1"/>
                </a:solidFill>
              </a:rPr>
              <a:t>Shwarz</a:t>
            </a:r>
            <a:r>
              <a:rPr lang="en-US" altLang="zh-CN" dirty="0" smtClean="0">
                <a:solidFill>
                  <a:schemeClr val="tx1"/>
                </a:solidFill>
              </a:rPr>
              <a:t>, [</a:t>
            </a:r>
            <a:r>
              <a:rPr lang="en-US" altLang="zh-CN" dirty="0">
                <a:solidFill>
                  <a:schemeClr val="tx1"/>
                </a:solidFill>
              </a:rPr>
              <a:t>Xiaomi,] </a:t>
            </a:r>
            <a:r>
              <a:rPr lang="en-US" altLang="zh-CN" dirty="0">
                <a:solidFill>
                  <a:schemeClr val="tx1"/>
                </a:solidFill>
              </a:rPr>
              <a:t>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107504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 Meeting #75			</a:t>
            </a:r>
            <a:r>
              <a:rPr lang="en-GB" sz="2400" b="1" smtClean="0"/>
              <a:t>                          </a:t>
            </a:r>
            <a:r>
              <a:rPr lang="en-GB" sz="2400" b="1" smtClean="0"/>
              <a:t>RP-170770</a:t>
            </a:r>
            <a:endParaRPr lang="en-US" sz="2400" dirty="0"/>
          </a:p>
          <a:p>
            <a:r>
              <a:rPr lang="en-GB" sz="2400" b="1" dirty="0"/>
              <a:t>Dubrovnik, Croatia, March 6 - 9, 2017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It was suggested to approve </a:t>
            </a:r>
            <a:r>
              <a:rPr lang="en-US" altLang="zh-CN" dirty="0"/>
              <a:t>RAN4-led </a:t>
            </a:r>
            <a:r>
              <a:rPr lang="en-US" altLang="zh-CN" dirty="0" smtClean="0"/>
              <a:t>SI: “Study </a:t>
            </a:r>
            <a:r>
              <a:rPr lang="en-US" altLang="zh-CN" dirty="0"/>
              <a:t>of test methods for New </a:t>
            </a:r>
            <a:r>
              <a:rPr lang="en-US" altLang="zh-CN" dirty="0" smtClean="0"/>
              <a:t>Radio” </a:t>
            </a:r>
            <a:r>
              <a:rPr lang="en-US" altLang="zh-CN" dirty="0"/>
              <a:t>(RP-170748) </a:t>
            </a:r>
            <a:r>
              <a:rPr lang="en-US" altLang="zh-CN" smtClean="0"/>
              <a:t>in RAN#75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marL="457200" lvl="1" indent="0" fontAlgn="ctr">
              <a:buNone/>
            </a:pPr>
            <a:endParaRPr lang="en-US" sz="2400" dirty="0"/>
          </a:p>
          <a:p>
            <a:pPr lvl="1" fontAlgn="ctr"/>
            <a:endParaRPr lang="en-US" sz="2400" dirty="0" smtClean="0"/>
          </a:p>
          <a:p>
            <a:pPr marL="914400" lvl="2" indent="0">
              <a:buNone/>
            </a:pPr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7439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Some aspects of testing methodology may impact the definition of the associated core or performance requirement (e.g. practical considerations in the selection of a channel model for the demodulation testing methodology may impact the simulation assumptions for the related performance requirement)</a:t>
            </a:r>
          </a:p>
          <a:p>
            <a:r>
              <a:rPr lang="en-US" dirty="0" smtClean="0"/>
              <a:t>A degree of coordination with the NR Work is needed with the following target deliverables:</a:t>
            </a:r>
          </a:p>
          <a:p>
            <a:pPr lvl="1"/>
            <a:r>
              <a:rPr lang="en-US" dirty="0" smtClean="0"/>
              <a:t>NR WI Core part related deliverables:</a:t>
            </a:r>
          </a:p>
          <a:p>
            <a:pPr lvl="2"/>
            <a:r>
              <a:rPr lang="en-US" dirty="0" smtClean="0"/>
              <a:t>measurement uncertainty and related test tolerances for each UE RF requirement in the NR WI. </a:t>
            </a:r>
          </a:p>
          <a:p>
            <a:pPr lvl="2"/>
            <a:r>
              <a:rPr lang="en-US" dirty="0" smtClean="0"/>
              <a:t>propagation models for RRM</a:t>
            </a:r>
            <a:r>
              <a:rPr lang="en-US" dirty="0" smtClean="0"/>
              <a:t>; </a:t>
            </a:r>
            <a:endParaRPr lang="en-US" dirty="0" smtClean="0"/>
          </a:p>
          <a:p>
            <a:pPr lvl="2"/>
            <a:r>
              <a:rPr lang="en-US" dirty="0" smtClean="0"/>
              <a:t>measurement uncertainty and related test tolerances for each UE RRM requirement in the NR WI. </a:t>
            </a:r>
          </a:p>
          <a:p>
            <a:pPr lvl="1"/>
            <a:r>
              <a:rPr lang="en-US" dirty="0" smtClean="0"/>
              <a:t>NR WI performance part related deliverables: </a:t>
            </a:r>
          </a:p>
          <a:p>
            <a:pPr lvl="2"/>
            <a:r>
              <a:rPr lang="en-US" dirty="0"/>
              <a:t>propagation models for </a:t>
            </a:r>
            <a:r>
              <a:rPr lang="en-US" dirty="0" smtClean="0"/>
              <a:t>demodulation scenarios, </a:t>
            </a:r>
            <a:endParaRPr lang="en-US" dirty="0"/>
          </a:p>
          <a:p>
            <a:pPr lvl="2"/>
            <a:r>
              <a:rPr lang="en-US" dirty="0" smtClean="0"/>
              <a:t>the measurement uncertainty and related test tolerances for each UE demodulation requirement in the NR WI.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4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4174</TotalTime>
  <Words>198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Way forward on NR testability</vt:lpstr>
      <vt:lpstr>Way forward</vt:lpstr>
      <vt:lpstr>Work plan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</dc:creator>
  <cp:lastModifiedBy>Tang, Yang</cp:lastModifiedBy>
  <cp:revision>127</cp:revision>
  <dcterms:created xsi:type="dcterms:W3CDTF">2016-06-14T03:11:42Z</dcterms:created>
  <dcterms:modified xsi:type="dcterms:W3CDTF">2017-03-08T13:17:27Z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(3)qCJ04924SrWMlut6EuLv/NQPlEyuMtdrFchR0RMTrAsxihzT6mfUlzaGbGBLnMGN1jWxftmV
Sh8oiV1B3UPPJvDJeraiwNGoQmxzRpyUqL3GrBp219NxoADx2Zx25aT/nMZaNDTIjyz2CMl+
/UDhfmXAFPCvea4ia7J5MiPHr9QgQQ6ILj8C5KfPQwky57+A+vpmFM/jIOgBDEInaRHxn6Xy
1qY2pAZXDiDfTTrNOe</vt:lpwstr>
  </property>
  <property fmtid="{D5CDD505-2E9C-101B-9397-08002B2CF9AE}" pid="3" name="_2015_ms_pID_7253431">
    <vt:lpwstr>WKPGFcnIUEoa25ECWbsXrnSg5FGD6HgvsHAM/T/fHMyWQk1bTIz978
baJyn1ZqcCbZRcJnMvMVPGPl6ZfHTo8yXvHTI4lFq6AGk9uAPwzx9t3alfafXQ8A1WvVHMcc
IeaFGtlna3Nyt87tsiA5GqzDmiPjzSqH5me8OxUZVx6eRUnd/ICdlDmRi7fIZxDxDB06dBe3
wgjGnXWgyK/CNqcLTaqRSbnVy0tuQem51ue7</vt:lpwstr>
  </property>
  <property fmtid="{D5CDD505-2E9C-101B-9397-08002B2CF9AE}" pid="4" name="_2015_ms_pID_7253432">
    <vt:lpwstr>dcpFlho0Gi4tnovmiVyUxpoRFSCFuncWkple
ggGkhvcTGS00ru7Akoc4kB87SEduHg==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1465980677</vt:lpwstr>
  </property>
</Properties>
</file>