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5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955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887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04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3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7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99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8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69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78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52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9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0A824-3D52-4ECF-9D28-7F58EAA65E1B}" type="datetimeFigureOut">
              <a:rPr lang="zh-CN" altLang="en-US" smtClean="0"/>
              <a:pPr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3CF17-EA55-46EF-8C13-FA6895D917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60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83" y="2202994"/>
            <a:ext cx="10424160" cy="1956022"/>
          </a:xfrm>
        </p:spPr>
        <p:txBody>
          <a:bodyPr>
            <a:noAutofit/>
          </a:bodyPr>
          <a:lstStyle/>
          <a:p>
            <a:r>
              <a:rPr lang="en-US" altLang="zh-CN" sz="2800" b="1" dirty="0" smtClean="0"/>
              <a:t>Motivation for SI on Scheduling enhancements with carrier aggregation </a:t>
            </a:r>
            <a:r>
              <a:rPr lang="en-US" altLang="zh-CN" sz="2800" b="1" smtClean="0"/>
              <a:t>for UMTS </a:t>
            </a:r>
            <a:endParaRPr lang="zh-CN" altLang="en-US" sz="28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87616"/>
            <a:ext cx="9144000" cy="1089329"/>
          </a:xfrm>
        </p:spPr>
        <p:txBody>
          <a:bodyPr>
            <a:normAutofit/>
          </a:bodyPr>
          <a:lstStyle/>
          <a:p>
            <a:r>
              <a:rPr lang="en-US" altLang="zh-CN" sz="2200" dirty="0" smtClean="0"/>
              <a:t>Huawei, HiSilicon</a:t>
            </a:r>
            <a:endParaRPr lang="zh-CN" altLang="en-US" sz="2200" dirty="0"/>
          </a:p>
        </p:txBody>
      </p:sp>
      <p:sp>
        <p:nvSpPr>
          <p:cNvPr id="4" name="文本框 3"/>
          <p:cNvSpPr txBox="1"/>
          <p:nvPr/>
        </p:nvSpPr>
        <p:spPr>
          <a:xfrm>
            <a:off x="377371" y="333829"/>
            <a:ext cx="609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3GPP TSG RAN Meeting #</a:t>
            </a:r>
            <a:r>
              <a:rPr lang="en-US" altLang="zh-CN" sz="2200" dirty="0" smtClean="0"/>
              <a:t>75</a:t>
            </a:r>
            <a:endParaRPr lang="en-US" altLang="zh-CN" sz="2200" dirty="0" smtClean="0"/>
          </a:p>
          <a:p>
            <a:r>
              <a:rPr lang="en-GB" sz="2200" dirty="0"/>
              <a:t>Dubrovnik, Croatia, Mar 6 – </a:t>
            </a:r>
            <a:r>
              <a:rPr lang="en-GB" sz="2200" dirty="0" smtClean="0"/>
              <a:t>9, 2017</a:t>
            </a:r>
            <a:endParaRPr lang="en-US" altLang="zh-CN" sz="2200" dirty="0"/>
          </a:p>
          <a:p>
            <a:r>
              <a:rPr lang="en-US" altLang="zh-CN" sz="2200" dirty="0" smtClean="0"/>
              <a:t>Document for: Discussion</a:t>
            </a:r>
          </a:p>
          <a:p>
            <a:r>
              <a:rPr lang="en-US" altLang="zh-CN" sz="2200" dirty="0" smtClean="0"/>
              <a:t>Agenda Item: 11.1</a:t>
            </a:r>
            <a:endParaRPr lang="zh-CN" altLang="en-US" sz="2200" dirty="0"/>
          </a:p>
        </p:txBody>
      </p:sp>
      <p:sp>
        <p:nvSpPr>
          <p:cNvPr id="6" name="文本框 5"/>
          <p:cNvSpPr txBox="1"/>
          <p:nvPr/>
        </p:nvSpPr>
        <p:spPr>
          <a:xfrm>
            <a:off x="5435723" y="335153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600" b="1" dirty="0" smtClean="0"/>
              <a:t>RP-170661</a:t>
            </a:r>
            <a:endParaRPr lang="zh-CN" alt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182999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DB-DC for HSDPA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6691217" y="1991261"/>
            <a:ext cx="4948251" cy="1045236"/>
            <a:chOff x="290417" y="2068898"/>
            <a:chExt cx="4948251" cy="1045236"/>
          </a:xfrm>
        </p:grpSpPr>
        <p:sp>
          <p:nvSpPr>
            <p:cNvPr id="11" name="椭圆 10"/>
            <p:cNvSpPr/>
            <p:nvPr/>
          </p:nvSpPr>
          <p:spPr>
            <a:xfrm>
              <a:off x="290417" y="2068898"/>
              <a:ext cx="3160142" cy="4500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HS-SCCH</a:t>
              </a:r>
            </a:p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HS-PDSCH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0417" y="2636805"/>
              <a:ext cx="2176731" cy="4773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HS-SCCH</a:t>
              </a:r>
            </a:p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HS-PDSCH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41926" y="2104841"/>
              <a:ext cx="1790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900MHz</a:t>
              </a:r>
              <a:endParaRPr lang="zh-CN" altLang="en-US" sz="20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47678" y="2645431"/>
              <a:ext cx="17909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2.1GHz</a:t>
              </a:r>
              <a:endParaRPr lang="zh-CN" altLang="en-US" sz="2000" dirty="0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51646" y="1976514"/>
            <a:ext cx="61130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 smtClean="0">
                <a:solidFill>
                  <a:srgbClr val="FF0000"/>
                </a:solidFill>
              </a:rPr>
              <a:t>Scenarios:</a:t>
            </a:r>
          </a:p>
          <a:p>
            <a:r>
              <a:rPr lang="en-GB" altLang="zh-CN" sz="1600" dirty="0" smtClean="0"/>
              <a:t>Along with the basic frequency for MBB coverage being in a lower band, e.g. 900MHz, carrier aggregation of two carriers in a lower band and a higher band (cross band carrier aggregation on e.g. 900MHz and 2.1GHz), would become a typical deployment scenario for multi-carrier application</a:t>
            </a:r>
            <a:r>
              <a:rPr lang="en-US" altLang="zh-CN" sz="1600" dirty="0" smtClean="0"/>
              <a:t>.</a:t>
            </a:r>
            <a:endParaRPr lang="zh-CN" altLang="en-US" sz="1600" dirty="0"/>
          </a:p>
        </p:txBody>
      </p:sp>
      <p:sp>
        <p:nvSpPr>
          <p:cNvPr id="43" name="文本框 57"/>
          <p:cNvSpPr txBox="1"/>
          <p:nvPr/>
        </p:nvSpPr>
        <p:spPr>
          <a:xfrm>
            <a:off x="466029" y="3621284"/>
            <a:ext cx="109898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u="sng" dirty="0" smtClean="0">
                <a:solidFill>
                  <a:srgbClr val="FF0000"/>
                </a:solidFill>
              </a:rPr>
              <a:t>Problem description: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As one of typical scheduling channels, HS-SCCH is used to carry control information for HS-PDSCH demodulation and decoding. UE should firstly decode HS-SCCH before HS-PDSCH decoding. However, in DB-DC-HSPA feature reliability of HS-SCCHs on different carriers are different. Obviously HS-SCCH on primary carrier is more reliable than the secondary carrier in case of same transmission power.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Under the same detection performance requirement, HS-SCCH on the secondary carrier will require more power which leads to limitation to data transmission on HS-PDSCH. 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The same issue will also happen on other downlink control channels like E-AGCH, E-RGCH or E-HICH.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199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SI objectives</a:t>
            </a:r>
            <a:endParaRPr lang="zh-CN" alt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200" y="2004195"/>
            <a:ext cx="1130571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dirty="0"/>
              <a:t>Identify the reliability issue of scheduling channels over the secondary carrier for cross band carrier aggregation and investigate mechanisms to improve the reliability</a:t>
            </a:r>
            <a:r>
              <a:rPr lang="en-GB" dirty="0" smtClean="0"/>
              <a:t>.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Study the reliability of scheduling channels over the secondary carrier, e.g. the coverage difference, detection performance, under different carrier aggregation scenarios.(RAN1)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Investigate potential enhancement schemes to improve the reliability of scheduling channels over the secondary carrier, and identify the impacts on current specifications for introducing such enhancements.(RAN1, RAN2</a:t>
            </a:r>
            <a:r>
              <a:rPr lang="en-GB" dirty="0" smtClean="0"/>
              <a:t>)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04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WI time budget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952365"/>
              </p:ext>
            </p:extLst>
          </p:nvPr>
        </p:nvGraphicFramePr>
        <p:xfrm>
          <a:off x="973588" y="2088692"/>
          <a:ext cx="10584101" cy="1483995"/>
        </p:xfrm>
        <a:graphic>
          <a:graphicData uri="http://schemas.openxmlformats.org/drawingml/2006/table">
            <a:tbl>
              <a:tblPr/>
              <a:tblGrid>
                <a:gridCol w="779881"/>
                <a:gridCol w="445646"/>
                <a:gridCol w="464215"/>
                <a:gridCol w="519921"/>
                <a:gridCol w="538489"/>
                <a:gridCol w="575627"/>
                <a:gridCol w="427078"/>
                <a:gridCol w="575627"/>
                <a:gridCol w="612764"/>
                <a:gridCol w="575627"/>
                <a:gridCol w="538489"/>
                <a:gridCol w="575627"/>
                <a:gridCol w="585832"/>
                <a:gridCol w="461319"/>
                <a:gridCol w="387178"/>
                <a:gridCol w="387178"/>
                <a:gridCol w="388155"/>
                <a:gridCol w="575627"/>
                <a:gridCol w="445646"/>
                <a:gridCol w="724175"/>
              </a:tblGrid>
              <a:tr h="3352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R4RD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75 March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17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REL-14 freeze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88bis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97bis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95bis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82bis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82bis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76 June 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76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Sep 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7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349</Words>
  <Application>Microsoft Office PowerPoint</Application>
  <PresentationFormat>宽屏</PresentationFormat>
  <Paragraphs>83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Calibri Light</vt:lpstr>
      <vt:lpstr>Office 主题</vt:lpstr>
      <vt:lpstr>Motivation for SI on Scheduling enhancements with carrier aggregation for UMTS </vt:lpstr>
      <vt:lpstr>DB-DC for HSDPA</vt:lpstr>
      <vt:lpstr>SI objectives</vt:lpstr>
      <vt:lpstr>WI time budget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Yangxudong</cp:lastModifiedBy>
  <cp:revision>78</cp:revision>
  <dcterms:created xsi:type="dcterms:W3CDTF">2016-11-23T09:05:25Z</dcterms:created>
  <dcterms:modified xsi:type="dcterms:W3CDTF">2017-03-03T13:18:29Z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(2)1YeHog7F5J3XojIEGZ5U+acH0UNBFeL3tBpy9O/Gvvuzi83wt78QVZjp3BQr4Yz322oky6Ub
6bh6FhAz/gPf2bR0WmgaIWXmf8iiCHPNR6LF6lmj7CeJ9EY/fnKOJwzavxtCUSQF0eOvI1IK
tYZUJKcVruHNSrjA29ioH9n4tT+50wCnnd0WyPP6TJAtvCtpH+5hDSNiSgCtKmdVGn6+qgcI
BOwals+h66twl9RbKV</vt:lpwstr>
  </property>
  <property fmtid="{D5CDD505-2E9C-101B-9397-08002B2CF9AE}" pid="3" name="_2015_ms_pID_7253431">
    <vt:lpwstr>ODla92awyD0LqShx9Nt2ocLmuO09QWAwrQWjCUGBQtuwqJm56+vjRJ
ejTqZ5eucobKSRM9iyfmOGbR85pN9YSveFnPeNer168iPCINEkuWOXWjjt7tsGSwcTFoBUZZ
Dg32uEQqOwIhf4WxVEm4jMP2LSNqRGPjtDACLQNn9D0GyKoQpfGV1fD8sCZvXaQD1GVh6M4f
A8TaXwJ7BYlMj2Qv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1487648264</vt:lpwstr>
  </property>
</Properties>
</file>