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355" r:id="rId3"/>
    <p:sldId id="357" r:id="rId4"/>
    <p:sldId id="358" r:id="rId5"/>
    <p:sldId id="359" r:id="rId6"/>
    <p:sldId id="360" r:id="rId7"/>
    <p:sldId id="361" r:id="rId8"/>
    <p:sldId id="26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5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75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Motivation of UE Wakeup Mechanism in NR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8272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#75</a:t>
            </a: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Dubrovnik, Croatia, Mar 6 – 9, 2017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328" y="692696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RP-170410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System Design - UE Power Saving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5775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UE power saving had been considered in the beginning of NR system design</a:t>
            </a:r>
          </a:p>
          <a:p>
            <a:pPr lvl="1"/>
            <a:r>
              <a:rPr lang="en-US" dirty="0" smtClean="0">
                <a:latin typeface="+mn-lt"/>
              </a:rPr>
              <a:t>System design considers UE power consumption</a:t>
            </a:r>
          </a:p>
          <a:p>
            <a:r>
              <a:rPr lang="en-US" dirty="0" smtClean="0">
                <a:latin typeface="+mn-lt"/>
              </a:rPr>
              <a:t>Most UE power consumptions are on the system monitoring  for potential data arrival</a:t>
            </a:r>
          </a:p>
          <a:p>
            <a:pPr lvl="1"/>
            <a:r>
              <a:rPr lang="en-US" dirty="0" smtClean="0">
                <a:latin typeface="+mn-lt"/>
              </a:rPr>
              <a:t>IDLE mode UEs:  UE will wake up periodically to decoding paging indication and retrieve paging information based on configured DRX cycle</a:t>
            </a:r>
          </a:p>
          <a:p>
            <a:pPr lvl="1"/>
            <a:r>
              <a:rPr lang="en-US" dirty="0" smtClean="0">
                <a:latin typeface="+mn-lt"/>
              </a:rPr>
              <a:t>CONNECTED mode UEs - active state PDCCH decoding dominate power consumption in LTE[Ref: R1-166368 </a:t>
            </a:r>
            <a:r>
              <a:rPr lang="en-US" dirty="0" smtClean="0"/>
              <a:t>UE Power Consideration based on Days-of-Use, Qualcomm]</a:t>
            </a:r>
          </a:p>
          <a:p>
            <a:pPr lvl="2"/>
            <a:r>
              <a:rPr lang="en-US" dirty="0" smtClean="0">
                <a:latin typeface="+mn-lt"/>
              </a:rPr>
              <a:t> UE decodes PDCCH every subframe with most of time no grant for its transmission</a:t>
            </a:r>
          </a:p>
          <a:p>
            <a:pPr lvl="2"/>
            <a:r>
              <a:rPr lang="en-US" dirty="0" smtClean="0">
                <a:latin typeface="+mn-lt"/>
              </a:rPr>
              <a:t>High speed network access and robust data arrival have the results of no one is scheduled for services in large fraction of time.  </a:t>
            </a:r>
          </a:p>
          <a:p>
            <a:pPr lvl="2"/>
            <a:r>
              <a:rPr lang="en-US" dirty="0" smtClean="0">
                <a:latin typeface="+mn-lt"/>
              </a:rPr>
              <a:t>Time of usage – quiet time in the night.</a:t>
            </a:r>
          </a:p>
          <a:p>
            <a:pPr lvl="3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Power Saving features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NR-PDCCH monitoring – RAN1#86bis agreements</a:t>
            </a:r>
          </a:p>
          <a:p>
            <a:pPr lvl="1"/>
            <a:r>
              <a:rPr lang="en-US" dirty="0" smtClean="0"/>
              <a:t>UE-specific DL control information monitoring occasions at least in time domain can be configured</a:t>
            </a:r>
          </a:p>
          <a:p>
            <a:pPr lvl="2"/>
            <a:r>
              <a:rPr lang="en-US" dirty="0" smtClean="0"/>
              <a:t>Network could configure longer duration for NR-PDCCH monitoring to reduce the power consumption on monitoring</a:t>
            </a:r>
          </a:p>
          <a:p>
            <a:r>
              <a:rPr lang="en-US" dirty="0" smtClean="0"/>
              <a:t>RAN1# 86 agrees on the study of UE power saving </a:t>
            </a:r>
          </a:p>
          <a:p>
            <a:pPr lvl="1"/>
            <a:r>
              <a:rPr lang="en-US" dirty="0" smtClean="0"/>
              <a:t> </a:t>
            </a:r>
            <a:r>
              <a:rPr lang="en-GB" dirty="0" smtClean="0"/>
              <a:t>Impact of UE DL reception energy consumption should be studied also considering the total power consumption mainly focusing on </a:t>
            </a:r>
            <a:r>
              <a:rPr lang="en-GB" dirty="0" err="1" smtClean="0"/>
              <a:t>DoU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physical layer DL control blind decoding in lack of grant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slot with the data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data reception process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measurement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SS</a:t>
            </a:r>
            <a:endParaRPr lang="en-US" dirty="0" smtClean="0"/>
          </a:p>
          <a:p>
            <a:pPr lvl="1"/>
            <a:r>
              <a:rPr lang="en-GB" dirty="0" smtClean="0"/>
              <a:t>UE power reduction techniques also should be studied</a:t>
            </a:r>
          </a:p>
          <a:p>
            <a:r>
              <a:rPr lang="en-GB" dirty="0" smtClean="0"/>
              <a:t>Enhance DRX – support multiple service with different service requirements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Power Saving with On-demand Access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28806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On-demand Access – UE remains in sleeping mode unless it is triggered </a:t>
            </a:r>
          </a:p>
          <a:p>
            <a:pPr lvl="1"/>
            <a:r>
              <a:rPr lang="en-US" dirty="0" smtClean="0"/>
              <a:t>UL data arrival from higher layer:  UE will wake up and request for UL transmission</a:t>
            </a:r>
          </a:p>
          <a:p>
            <a:pPr lvl="1"/>
            <a:r>
              <a:rPr lang="en-US" dirty="0" smtClean="0"/>
              <a:t>Wakeup by network – Network wakes up UE on demand</a:t>
            </a:r>
          </a:p>
          <a:p>
            <a:pPr lvl="2"/>
            <a:r>
              <a:rPr lang="en-US" dirty="0" smtClean="0"/>
              <a:t>Arrival of DL data</a:t>
            </a:r>
          </a:p>
          <a:p>
            <a:pPr lvl="2"/>
            <a:r>
              <a:rPr lang="en-US" dirty="0" smtClean="0"/>
              <a:t>System information change</a:t>
            </a:r>
          </a:p>
          <a:p>
            <a:r>
              <a:rPr lang="en-US" dirty="0" smtClean="0"/>
              <a:t>Power saving – </a:t>
            </a:r>
          </a:p>
          <a:p>
            <a:pPr lvl="1"/>
            <a:r>
              <a:rPr lang="en-US" dirty="0" smtClean="0"/>
              <a:t>UE wakes up only being triggered by wakeup signals with extended sleeping mode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755576" y="4221088"/>
            <a:ext cx="7704856" cy="2200310"/>
            <a:chOff x="755576" y="3717032"/>
            <a:chExt cx="7953642" cy="2632358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755576" y="5661248"/>
              <a:ext cx="784887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971600" y="4365104"/>
              <a:ext cx="936104" cy="24622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DL data </a:t>
              </a:r>
              <a:endParaRPr 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460432" y="5733256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07704" y="4005064"/>
              <a:ext cx="0" cy="16561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2339752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979712" y="386104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Wakeup signals</a:t>
              </a:r>
            </a:p>
            <a:p>
              <a:r>
                <a:rPr lang="en-US" sz="1000" dirty="0" smtClean="0"/>
                <a:t>Sent by gNB </a:t>
              </a:r>
              <a:endParaRPr lang="en-US" sz="1000" dirty="0"/>
            </a:p>
          </p:txBody>
        </p:sp>
        <p:sp>
          <p:nvSpPr>
            <p:cNvPr id="24" name="梯形 23"/>
            <p:cNvSpPr/>
            <p:nvPr/>
          </p:nvSpPr>
          <p:spPr>
            <a:xfrm>
              <a:off x="2915816" y="4869160"/>
              <a:ext cx="2880320" cy="792088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11760" y="594928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waking up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291581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3275856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987824" y="407707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Paging</a:t>
              </a: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3707904" y="3861048"/>
              <a:ext cx="0" cy="1800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406794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579613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71703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PDCCH decoding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9912" y="407707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PDSCH decoding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16016" y="3789040"/>
              <a:ext cx="8640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Complete data reception</a:t>
              </a:r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514806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292080" y="5949280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UE backs to sleep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75557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899592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579613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444208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Signals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2952328"/>
          </a:xfrm>
        </p:spPr>
        <p:txBody>
          <a:bodyPr/>
          <a:lstStyle/>
          <a:p>
            <a:r>
              <a:rPr lang="en-US" dirty="0" smtClean="0"/>
              <a:t>Wakeup signal receiver – a front-end device with low or no power consumption</a:t>
            </a:r>
          </a:p>
          <a:p>
            <a:pPr lvl="1"/>
            <a:r>
              <a:rPr lang="en-US" dirty="0" smtClean="0"/>
              <a:t>Low power circuit  </a:t>
            </a:r>
          </a:p>
          <a:p>
            <a:pPr lvl="1"/>
            <a:r>
              <a:rPr lang="en-US" dirty="0" smtClean="0"/>
              <a:t>Passive circuit: similar to RFID or ETC (Electrical Toll Collection) receiver</a:t>
            </a:r>
          </a:p>
          <a:p>
            <a:pPr lvl="2"/>
            <a:r>
              <a:rPr lang="en-US" dirty="0" smtClean="0"/>
              <a:t>Backscattering technology – </a:t>
            </a:r>
          </a:p>
          <a:p>
            <a:pPr lvl="3"/>
            <a:r>
              <a:rPr lang="en-US" dirty="0" smtClean="0"/>
              <a:t>Highly reactive RF front end to stimulate the electromagnetic wave of the received signals from the gNB.  The </a:t>
            </a:r>
          </a:p>
          <a:p>
            <a:pPr lvl="3"/>
            <a:r>
              <a:rPr lang="en-US" dirty="0" smtClean="0"/>
              <a:t>RF power is converted into DC power to power the control logic of wakeup trigger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pic>
        <p:nvPicPr>
          <p:cNvPr id="5" name="图片 4" descr="http://www.ni.com/cms/images/devzone/tut/dhall_RFID_figure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4104456" cy="2286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Mechanism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Wakeup beacon – narrow band signals and waveform with high transmitted power</a:t>
            </a:r>
          </a:p>
          <a:p>
            <a:pPr lvl="1"/>
            <a:r>
              <a:rPr lang="en-US" dirty="0" smtClean="0"/>
              <a:t>NR physical channel structure </a:t>
            </a:r>
          </a:p>
          <a:p>
            <a:pPr lvl="2"/>
            <a:r>
              <a:rPr lang="en-US" dirty="0" err="1" smtClean="0"/>
              <a:t>Inband</a:t>
            </a:r>
            <a:r>
              <a:rPr lang="en-US" dirty="0" smtClean="0"/>
              <a:t> or out-of-band physical channel</a:t>
            </a:r>
          </a:p>
          <a:p>
            <a:pPr lvl="1"/>
            <a:r>
              <a:rPr lang="en-US" dirty="0" smtClean="0"/>
              <a:t>Wakeup strategy</a:t>
            </a:r>
          </a:p>
          <a:p>
            <a:pPr lvl="1"/>
            <a:r>
              <a:rPr lang="en-US" dirty="0" smtClean="0"/>
              <a:t>Multi-cell broadcast mechanism</a:t>
            </a:r>
          </a:p>
          <a:p>
            <a:r>
              <a:rPr lang="en-US" dirty="0" smtClean="0"/>
              <a:t>Paging and DRX enhancement with UE wakeup signals</a:t>
            </a:r>
          </a:p>
          <a:p>
            <a:pPr lvl="1"/>
            <a:r>
              <a:rPr lang="en-US" dirty="0" smtClean="0"/>
              <a:t>Paging  channel and paging mechanism along with reception of wakeup signals</a:t>
            </a:r>
          </a:p>
          <a:p>
            <a:pPr lvl="1"/>
            <a:r>
              <a:rPr lang="en-US" dirty="0" smtClean="0"/>
              <a:t>Enhanced DRX – extended UE sleeping cycle with wakeup signals</a:t>
            </a:r>
          </a:p>
          <a:p>
            <a:pPr lvl="2"/>
            <a:r>
              <a:rPr lang="en-US" dirty="0" smtClean="0"/>
              <a:t>Consideration of UE mobility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On-demand access provides an mechanism for UE power saving</a:t>
            </a:r>
          </a:p>
          <a:p>
            <a:pPr lvl="1"/>
            <a:r>
              <a:rPr lang="en-US" dirty="0" smtClean="0"/>
              <a:t>UE wakeup mechanism to wake up UE right after data arrival</a:t>
            </a:r>
          </a:p>
          <a:p>
            <a:pPr lvl="2"/>
            <a:r>
              <a:rPr lang="en-US" dirty="0" smtClean="0"/>
              <a:t>Minimizing UE periodic wakeup to check for paging or data arrival</a:t>
            </a:r>
          </a:p>
          <a:p>
            <a:pPr lvl="2"/>
            <a:r>
              <a:rPr lang="en-US" dirty="0" smtClean="0"/>
              <a:t>Reducing PDCCH monitoring</a:t>
            </a:r>
          </a:p>
          <a:p>
            <a:pPr lvl="2"/>
            <a:r>
              <a:rPr lang="en-US" dirty="0" smtClean="0"/>
              <a:t>Optimizing DRX </a:t>
            </a:r>
          </a:p>
          <a:p>
            <a:pPr lvl="1"/>
            <a:r>
              <a:rPr lang="en-US" dirty="0" smtClean="0"/>
              <a:t>Study of UE wakeup mechanism</a:t>
            </a:r>
          </a:p>
          <a:p>
            <a:pPr lvl="2"/>
            <a:r>
              <a:rPr lang="en-US" dirty="0" smtClean="0"/>
              <a:t>Wakeup signal and waveform design</a:t>
            </a:r>
          </a:p>
          <a:p>
            <a:pPr lvl="2"/>
            <a:r>
              <a:rPr lang="en-US" dirty="0" smtClean="0"/>
              <a:t>Channel design and operation </a:t>
            </a:r>
          </a:p>
          <a:p>
            <a:pPr lvl="2"/>
            <a:r>
              <a:rPr lang="en-US" dirty="0" smtClean="0"/>
              <a:t> Enhancement </a:t>
            </a:r>
            <a:r>
              <a:rPr lang="en-US" smtClean="0"/>
              <a:t>of paging and DRX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7930</TotalTime>
  <Words>610</Words>
  <Application>Microsoft Office PowerPoint</Application>
  <PresentationFormat>全屏显示(4:3)</PresentationFormat>
  <Paragraphs>83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of UE Wakeup Mechanism in NR</vt:lpstr>
      <vt:lpstr>NR System Design - UE Power Saving</vt:lpstr>
      <vt:lpstr>NR Power Saving features</vt:lpstr>
      <vt:lpstr>UE Power Saving with On-demand Access</vt:lpstr>
      <vt:lpstr>UE Wakeup Signals</vt:lpstr>
      <vt:lpstr>UE Wakeup Mechanism</vt:lpstr>
      <vt:lpstr>Conclusion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Xueming Pan</cp:lastModifiedBy>
  <cp:revision>878</cp:revision>
  <dcterms:created xsi:type="dcterms:W3CDTF">2014-01-09T07:41:21Z</dcterms:created>
  <dcterms:modified xsi:type="dcterms:W3CDTF">2017-02-28T09:12:06Z</dcterms:modified>
</cp:coreProperties>
</file>