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
  </p:notesMasterIdLst>
  <p:handoutMasterIdLst>
    <p:handoutMasterId r:id="rId10"/>
  </p:handoutMasterIdLst>
  <p:sldIdLst>
    <p:sldId id="426" r:id="rId5"/>
    <p:sldId id="561" r:id="rId6"/>
    <p:sldId id="562" r:id="rId7"/>
    <p:sldId id="563" r:id="rId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404040"/>
    <a:srgbClr val="00FA00"/>
    <a:srgbClr val="143C66"/>
    <a:srgbClr val="FF66CC"/>
    <a:srgbClr val="008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255" autoAdjust="0"/>
    <p:restoredTop sz="84114" autoAdjust="0"/>
  </p:normalViewPr>
  <p:slideViewPr>
    <p:cSldViewPr snapToGrid="0">
      <p:cViewPr varScale="1">
        <p:scale>
          <a:sx n="89" d="100"/>
          <a:sy n="89" d="100"/>
        </p:scale>
        <p:origin x="115" y="12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0" d="100"/>
          <a:sy n="80" d="100"/>
        </p:scale>
        <p:origin x="-268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2/27/2017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2/27/2017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r>
              <a:rPr lang="en-US"/>
              <a:t>Qualcomm Technologies, Inc.</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2</a:t>
            </a:fld>
            <a:endParaRPr lang="en-US" dirty="0"/>
          </a:p>
        </p:txBody>
      </p:sp>
    </p:spTree>
    <p:extLst>
      <p:ext uri="{BB962C8B-B14F-4D97-AF65-F5344CB8AC3E}">
        <p14:creationId xmlns:p14="http://schemas.microsoft.com/office/powerpoint/2010/main" val="2346616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3</a:t>
            </a:fld>
            <a:endParaRPr lang="en-US" dirty="0"/>
          </a:p>
        </p:txBody>
      </p:sp>
    </p:spTree>
    <p:extLst>
      <p:ext uri="{BB962C8B-B14F-4D97-AF65-F5344CB8AC3E}">
        <p14:creationId xmlns:p14="http://schemas.microsoft.com/office/powerpoint/2010/main" val="1639906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smtClean="0"/>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7" name="Slide Number Placeholder 1"/>
          <p:cNvSpPr>
            <a:spLocks noGrp="1"/>
          </p:cNvSpPr>
          <p:nvPr>
            <p:ph type="sldNum" sz="quarter" idx="4"/>
          </p:nvPr>
        </p:nvSpPr>
        <p:spPr>
          <a:xfrm>
            <a:off x="9053513" y="634772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E59A81-623E-4E98-8BEB-441AAA7116EB}" type="slidenum">
              <a:rPr lang="en-US" smtClean="0"/>
              <a:pPr/>
              <a:t>‹#›</a:t>
            </a:fld>
            <a:endParaRPr lang="en-US" dirty="0"/>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smtClean="0">
                <a:solidFill>
                  <a:schemeClr val="bg1"/>
                </a:solidFill>
                <a:cs typeface="Arial" panose="020B0604020202020204" pitchFamily="34" charset="0"/>
              </a:rPr>
              <a:t>For more information, visit us at: </a:t>
            </a:r>
            <a:br>
              <a:rPr lang="en-US" altLang="en-US" sz="2000" smtClean="0">
                <a:solidFill>
                  <a:schemeClr val="bg1"/>
                </a:solidFill>
                <a:cs typeface="Arial" panose="020B0604020202020204" pitchFamily="34" charset="0"/>
              </a:rPr>
            </a:br>
            <a:r>
              <a:rPr lang="en-US" altLang="en-US" sz="2000" smtClean="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smtClean="0">
                <a:solidFill>
                  <a:schemeClr val="bg1"/>
                </a:solidFill>
                <a:latin typeface="Qualcomm Office Light" pitchFamily="34" charset="0"/>
              </a:rPr>
              <a:t>appli</a:t>
            </a: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Incorporated includes Qualcomm’s licensing business, </a:t>
            </a:r>
            <a:r>
              <a:rPr sz="1000" spc="10" dirty="0" err="1" smtClean="0">
                <a:solidFill>
                  <a:schemeClr val="bg1"/>
                </a:solidFill>
                <a:latin typeface="Qualcomm Office Light" pitchFamily="34" charset="0"/>
              </a:rPr>
              <a:t>QTL</a:t>
            </a:r>
            <a:r>
              <a:rPr sz="1000" spc="10" dirty="0" smtClean="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smtClean="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smtClean="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090781" y="1628891"/>
              <a:ext cx="162255" cy="347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Slide Number Placeholder 1"/>
          <p:cNvSpPr>
            <a:spLocks noGrp="1"/>
          </p:cNvSpPr>
          <p:nvPr>
            <p:ph type="sldNum" sz="quarter" idx="4"/>
          </p:nvPr>
        </p:nvSpPr>
        <p:spPr>
          <a:xfrm>
            <a:off x="9053513" y="634772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A665DD-9417-4EF9-A468-15B1C72A6DA0}" type="slidenum">
              <a:rPr lang="en-US" smtClean="0"/>
              <a:pPr/>
              <a:t>‹#›</a:t>
            </a:fld>
            <a:endParaRPr lang="en-US" dirty="0"/>
          </a:p>
        </p:txBody>
      </p:sp>
    </p:spTree>
    <p:extLst>
      <p:ext uri="{BB962C8B-B14F-4D97-AF65-F5344CB8AC3E}">
        <p14:creationId xmlns:p14="http://schemas.microsoft.com/office/powerpoint/2010/main" val="10005955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2" name="Slide Number Placeholder 1"/>
          <p:cNvSpPr>
            <a:spLocks noGrp="1"/>
          </p:cNvSpPr>
          <p:nvPr>
            <p:ph type="sldNum" sz="quarter" idx="4"/>
          </p:nvPr>
        </p:nvSpPr>
        <p:spPr>
          <a:xfrm>
            <a:off x="9053513" y="634772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2DB528-DE0C-48A7-BB4F-DC94F2E8D14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2" r:id="rId4"/>
    <p:sldLayoutId id="2147484478" r:id="rId5"/>
    <p:sldLayoutId id="2147484483" r:id="rId6"/>
  </p:sldLayoutIdLst>
  <p:transition spd="med">
    <p:fade/>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11081280" cy="1638300"/>
          </a:xfrm>
        </p:spPr>
        <p:txBody>
          <a:bodyPr>
            <a:normAutofit/>
          </a:bodyPr>
          <a:lstStyle/>
          <a:p>
            <a:r>
              <a:rPr lang="en-US" sz="4000" dirty="0">
                <a:latin typeface="Arial" charset="0"/>
                <a:ea typeface="Arial" charset="0"/>
                <a:cs typeface="Arial" charset="0"/>
              </a:rPr>
              <a:t>Proposal for new TR </a:t>
            </a:r>
            <a:r>
              <a:rPr lang="en-US" sz="4000" dirty="0" smtClean="0">
                <a:latin typeface="Arial" charset="0"/>
                <a:ea typeface="Arial" charset="0"/>
                <a:cs typeface="Arial" charset="0"/>
              </a:rPr>
              <a:t/>
            </a:r>
            <a:br>
              <a:rPr lang="en-US" sz="4000" dirty="0" smtClean="0">
                <a:latin typeface="Arial" charset="0"/>
                <a:ea typeface="Arial" charset="0"/>
                <a:cs typeface="Arial" charset="0"/>
              </a:rPr>
            </a:br>
            <a:r>
              <a:rPr lang="en-US" sz="4000" dirty="0" smtClean="0">
                <a:latin typeface="Arial" charset="0"/>
                <a:ea typeface="Arial" charset="0"/>
                <a:cs typeface="Arial" charset="0"/>
              </a:rPr>
              <a:t>for </a:t>
            </a:r>
            <a:r>
              <a:rPr lang="en-US" sz="4000" dirty="0">
                <a:latin typeface="Arial" charset="0"/>
                <a:ea typeface="Arial" charset="0"/>
                <a:cs typeface="Arial" charset="0"/>
              </a:rPr>
              <a:t>unlicensed spectrum </a:t>
            </a:r>
            <a:endParaRPr lang="en-US" sz="4000" dirty="0" smtClean="0">
              <a:latin typeface="Arial" charset="0"/>
              <a:ea typeface="Arial" charset="0"/>
              <a:cs typeface="Arial" charset="0"/>
            </a:endParaRPr>
          </a:p>
        </p:txBody>
      </p:sp>
      <p:sp>
        <p:nvSpPr>
          <p:cNvPr id="4" name="Title 1"/>
          <p:cNvSpPr txBox="1">
            <a:spLocks/>
          </p:cNvSpPr>
          <p:nvPr/>
        </p:nvSpPr>
        <p:spPr bwMode="black">
          <a:xfrm>
            <a:off x="382588" y="549251"/>
            <a:ext cx="230273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smtClean="0">
                <a:latin typeface="Arial" charset="0"/>
                <a:ea typeface="Arial" charset="0"/>
                <a:cs typeface="Arial" charset="0"/>
              </a:rPr>
              <a:t>RP-170207</a:t>
            </a:r>
            <a:endParaRPr lang="en-US" sz="2000" dirty="0">
              <a:latin typeface="Arial" charset="0"/>
              <a:ea typeface="Arial" charset="0"/>
              <a:cs typeface="Arial" charset="0"/>
            </a:endParaRPr>
          </a:p>
        </p:txBody>
      </p:sp>
      <p:sp>
        <p:nvSpPr>
          <p:cNvPr id="5" name="Title 1"/>
          <p:cNvSpPr txBox="1">
            <a:spLocks/>
          </p:cNvSpPr>
          <p:nvPr/>
        </p:nvSpPr>
        <p:spPr bwMode="black">
          <a:xfrm>
            <a:off x="5416952" y="704567"/>
            <a:ext cx="310201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r"/>
            <a:r>
              <a:rPr lang="en-US" sz="2000" dirty="0" smtClean="0">
                <a:latin typeface="Arial" charset="0"/>
                <a:ea typeface="Arial" charset="0"/>
                <a:cs typeface="Arial" charset="0"/>
              </a:rPr>
              <a:t>3GPP RAN #75</a:t>
            </a:r>
          </a:p>
          <a:p>
            <a:pPr algn="r"/>
            <a:r>
              <a:rPr lang="en-US" sz="2000" dirty="0" smtClean="0">
                <a:latin typeface="Arial" charset="0"/>
                <a:ea typeface="Arial" charset="0"/>
                <a:cs typeface="Arial" charset="0"/>
              </a:rPr>
              <a:t>Dubrovnik, March 2017</a:t>
            </a:r>
            <a:endParaRPr lang="en-US" sz="2000" dirty="0">
              <a:latin typeface="Arial" charset="0"/>
              <a:ea typeface="Arial" charset="0"/>
              <a:cs typeface="Arial" charset="0"/>
            </a:endParaRPr>
          </a:p>
        </p:txBody>
      </p:sp>
      <p:sp>
        <p:nvSpPr>
          <p:cNvPr id="6" name="Title 1"/>
          <p:cNvSpPr txBox="1">
            <a:spLocks/>
          </p:cNvSpPr>
          <p:nvPr/>
        </p:nvSpPr>
        <p:spPr bwMode="black">
          <a:xfrm>
            <a:off x="382585" y="5309045"/>
            <a:ext cx="11081281" cy="4462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300" dirty="0" smtClean="0">
                <a:latin typeface="Arial" charset="0"/>
                <a:ea typeface="Arial" charset="0"/>
                <a:cs typeface="Arial" charset="0"/>
              </a:rPr>
              <a:t>Qualcomm</a:t>
            </a:r>
            <a:endParaRPr lang="en-US" sz="2300" dirty="0">
              <a:latin typeface="Arial" charset="0"/>
              <a:ea typeface="Arial" charset="0"/>
              <a:cs typeface="Arial" charset="0"/>
            </a:endParaRPr>
          </a:p>
        </p:txBody>
      </p:sp>
    </p:spTree>
    <p:extLst>
      <p:ext uri="{BB962C8B-B14F-4D97-AF65-F5344CB8AC3E}">
        <p14:creationId xmlns:p14="http://schemas.microsoft.com/office/powerpoint/2010/main" val="2695636199"/>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After RAN#73 [</a:t>
            </a:r>
            <a:r>
              <a:rPr lang="en-US" dirty="0">
                <a:solidFill>
                  <a:srgbClr val="0000FF"/>
                </a:solidFill>
              </a:rPr>
              <a:t>Sept ’16</a:t>
            </a:r>
            <a:r>
              <a:rPr lang="en-US" dirty="0"/>
              <a:t>]</a:t>
            </a:r>
          </a:p>
          <a:p>
            <a:pPr lvl="1"/>
            <a:r>
              <a:rPr lang="en-US" dirty="0"/>
              <a:t>Email discussion </a:t>
            </a:r>
            <a:r>
              <a:rPr lang="en-US" dirty="0" smtClean="0"/>
              <a:t>started until </a:t>
            </a:r>
            <a:r>
              <a:rPr lang="en-US" dirty="0"/>
              <a:t>RAN#75 to clarify the world-wide regulatory landscape around 60GHz band  </a:t>
            </a:r>
          </a:p>
          <a:p>
            <a:pPr lvl="1"/>
            <a:r>
              <a:rPr lang="en-US" b="1" dirty="0"/>
              <a:t>TR 38.805</a:t>
            </a:r>
            <a:r>
              <a:rPr lang="en-US" dirty="0"/>
              <a:t> “Study on New Radio Access Technology; 60 GHz Unlicensed Spectrum;” has been </a:t>
            </a:r>
            <a:r>
              <a:rPr lang="en-US" dirty="0" smtClean="0"/>
              <a:t>created to capture these regulations</a:t>
            </a:r>
            <a:endParaRPr lang="en-US" dirty="0"/>
          </a:p>
          <a:p>
            <a:r>
              <a:rPr lang="en-US" dirty="0" smtClean="0"/>
              <a:t>From </a:t>
            </a:r>
            <a:r>
              <a:rPr lang="en-US" dirty="0"/>
              <a:t>NR SID:</a:t>
            </a:r>
          </a:p>
          <a:p>
            <a:pPr lvl="1"/>
            <a:r>
              <a:rPr lang="en-US" dirty="0"/>
              <a:t>“3GPP has to identify and develop the technology components needed for successfully standardizing the NR system timely satisfying both the urgent market needs, and the more long-term requirements set forth by the ITU-R IMT-2020 process. Further, </a:t>
            </a:r>
            <a:r>
              <a:rPr lang="en-US" b="1" dirty="0"/>
              <a:t>the NR system should be able to use any spectrum band ranging at least up to 100 GHz that may be made available for wireless communications even in a more distant future</a:t>
            </a:r>
            <a:r>
              <a:rPr lang="en-US" dirty="0" smtClean="0"/>
              <a:t>.”</a:t>
            </a:r>
          </a:p>
          <a:p>
            <a:r>
              <a:rPr lang="en-US" dirty="0" smtClean="0"/>
              <a:t>As a result, </a:t>
            </a:r>
          </a:p>
          <a:p>
            <a:pPr lvl="1"/>
            <a:r>
              <a:rPr lang="en-US" dirty="0" smtClean="0"/>
              <a:t>We see high value in extending the regulatory survey of unlicensed spectrum </a:t>
            </a:r>
            <a:r>
              <a:rPr lang="en-US" b="1" dirty="0" smtClean="0"/>
              <a:t>beyond 60GHz band</a:t>
            </a:r>
            <a:r>
              <a:rPr lang="en-US" dirty="0" smtClean="0"/>
              <a:t> and include aspects related to other unlicensed (including shared) bands world-wide</a:t>
            </a:r>
            <a:endParaRPr lang="en-US" dirty="0"/>
          </a:p>
        </p:txBody>
      </p:sp>
      <p:sp>
        <p:nvSpPr>
          <p:cNvPr id="2" name="Title 1"/>
          <p:cNvSpPr>
            <a:spLocks noGrp="1"/>
          </p:cNvSpPr>
          <p:nvPr>
            <p:ph type="title"/>
          </p:nvPr>
        </p:nvSpPr>
        <p:spPr/>
        <p:txBody>
          <a:bodyPr/>
          <a:lstStyle/>
          <a:p>
            <a:r>
              <a:rPr lang="en-US" dirty="0" smtClean="0"/>
              <a:t>Background</a:t>
            </a:r>
            <a:endParaRPr lang="en-US" dirty="0"/>
          </a:p>
        </p:txBody>
      </p:sp>
      <p:sp>
        <p:nvSpPr>
          <p:cNvPr id="7" name="Text Placeholder 6"/>
          <p:cNvSpPr>
            <a:spLocks noGrp="1"/>
          </p:cNvSpPr>
          <p:nvPr>
            <p:ph type="body" idx="13"/>
          </p:nvPr>
        </p:nvSpPr>
        <p:spPr/>
        <p:txBody>
          <a:bodyPr/>
          <a:lstStyle/>
          <a:p>
            <a:endParaRPr lang="en-US"/>
          </a:p>
        </p:txBody>
      </p:sp>
      <p:sp>
        <p:nvSpPr>
          <p:cNvPr id="8" name="Slide Number Placeholder 7"/>
          <p:cNvSpPr>
            <a:spLocks noGrp="1"/>
          </p:cNvSpPr>
          <p:nvPr>
            <p:ph type="sldNum" sz="quarter" idx="4"/>
          </p:nvPr>
        </p:nvSpPr>
        <p:spPr/>
        <p:txBody>
          <a:bodyPr/>
          <a:lstStyle/>
          <a:p>
            <a:fld id="{E4A665DD-9417-4EF9-A468-15B1C72A6DA0}" type="slidenum">
              <a:rPr lang="en-US" smtClean="0"/>
              <a:pPr/>
              <a:t>2</a:t>
            </a:fld>
            <a:endParaRPr lang="en-US" dirty="0"/>
          </a:p>
        </p:txBody>
      </p:sp>
    </p:spTree>
    <p:extLst>
      <p:ext uri="{BB962C8B-B14F-4D97-AF65-F5344CB8AC3E}">
        <p14:creationId xmlns:p14="http://schemas.microsoft.com/office/powerpoint/2010/main" val="693522822"/>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Discuss and adopt one of the following two options to capture the </a:t>
            </a:r>
            <a:r>
              <a:rPr lang="en-US" dirty="0" err="1" smtClean="0"/>
              <a:t>worl</a:t>
            </a:r>
            <a:r>
              <a:rPr lang="en-US" dirty="0" smtClean="0"/>
              <a:t>-wide regulatory landscape of unlicensed (including shared) </a:t>
            </a:r>
            <a:r>
              <a:rPr lang="en-US" dirty="0"/>
              <a:t>bands</a:t>
            </a:r>
            <a:r>
              <a:rPr lang="en-US" dirty="0" smtClean="0"/>
              <a:t> from sub6 to </a:t>
            </a:r>
            <a:r>
              <a:rPr lang="en-US" dirty="0" err="1" smtClean="0"/>
              <a:t>mmW</a:t>
            </a:r>
            <a:endParaRPr lang="en-US" dirty="0" smtClean="0"/>
          </a:p>
          <a:p>
            <a:endParaRPr lang="en-US" dirty="0"/>
          </a:p>
          <a:p>
            <a:r>
              <a:rPr lang="en-US" dirty="0" smtClean="0"/>
              <a:t>Option 1:</a:t>
            </a:r>
          </a:p>
          <a:p>
            <a:pPr lvl="1"/>
            <a:r>
              <a:rPr lang="en-US" dirty="0" smtClean="0"/>
              <a:t>Create new TR for this purpose and reference TR 38.805 for 60GHz band</a:t>
            </a:r>
            <a:endParaRPr lang="en-US" dirty="0"/>
          </a:p>
          <a:p>
            <a:endParaRPr lang="en-US" dirty="0" smtClean="0"/>
          </a:p>
          <a:p>
            <a:r>
              <a:rPr lang="en-US" dirty="0" smtClean="0"/>
              <a:t>Option 2: </a:t>
            </a:r>
          </a:p>
          <a:p>
            <a:pPr lvl="1"/>
            <a:r>
              <a:rPr lang="en-US" dirty="0" smtClean="0"/>
              <a:t>Extend the scope of TR 38.805 to include unlicensed (including shared) bands beyond 60GHz </a:t>
            </a:r>
          </a:p>
          <a:p>
            <a:pPr lvl="1"/>
            <a:endParaRPr lang="en-US" dirty="0" smtClean="0"/>
          </a:p>
          <a:p>
            <a:r>
              <a:rPr lang="en-US" dirty="0" smtClean="0"/>
              <a:t>Example of these bands are shown in next slide…</a:t>
            </a:r>
            <a:endParaRPr lang="en-US" dirty="0"/>
          </a:p>
          <a:p>
            <a:endParaRPr lang="en-US" dirty="0"/>
          </a:p>
        </p:txBody>
      </p:sp>
      <p:sp>
        <p:nvSpPr>
          <p:cNvPr id="2" name="Title 1"/>
          <p:cNvSpPr>
            <a:spLocks noGrp="1"/>
          </p:cNvSpPr>
          <p:nvPr>
            <p:ph type="title"/>
          </p:nvPr>
        </p:nvSpPr>
        <p:spPr>
          <a:xfrm>
            <a:off x="283538" y="695067"/>
            <a:ext cx="11432977" cy="590931"/>
          </a:xfrm>
        </p:spPr>
        <p:txBody>
          <a:bodyPr/>
          <a:lstStyle/>
          <a:p>
            <a:r>
              <a:rPr lang="en-US" dirty="0" smtClean="0"/>
              <a:t>Proposal</a:t>
            </a:r>
            <a:endParaRPr lang="en-US" dirty="0"/>
          </a:p>
        </p:txBody>
      </p:sp>
      <p:sp>
        <p:nvSpPr>
          <p:cNvPr id="6" name="Text Placeholder 5"/>
          <p:cNvSpPr>
            <a:spLocks noGrp="1"/>
          </p:cNvSpPr>
          <p:nvPr>
            <p:ph type="body" idx="13"/>
          </p:nvPr>
        </p:nvSpPr>
        <p:spPr/>
        <p:txBody>
          <a:bodyPr/>
          <a:lstStyle/>
          <a:p>
            <a:r>
              <a:rPr lang="en-US" dirty="0" smtClean="0"/>
              <a:t>Discussion and pick one option</a:t>
            </a:r>
            <a:endParaRPr lang="en-US" dirty="0"/>
          </a:p>
        </p:txBody>
      </p:sp>
      <p:sp>
        <p:nvSpPr>
          <p:cNvPr id="4" name="Slide Number Placeholder 3"/>
          <p:cNvSpPr>
            <a:spLocks noGrp="1"/>
          </p:cNvSpPr>
          <p:nvPr>
            <p:ph type="sldNum" sz="quarter" idx="4"/>
          </p:nvPr>
        </p:nvSpPr>
        <p:spPr/>
        <p:txBody>
          <a:bodyPr/>
          <a:lstStyle/>
          <a:p>
            <a:fld id="{E4A665DD-9417-4EF9-A468-15B1C72A6DA0}" type="slidenum">
              <a:rPr lang="en-US" smtClean="0"/>
              <a:pPr/>
              <a:t>3</a:t>
            </a:fld>
            <a:endParaRPr lang="en-US" dirty="0"/>
          </a:p>
        </p:txBody>
      </p:sp>
    </p:spTree>
    <p:extLst>
      <p:ext uri="{BB962C8B-B14F-4D97-AF65-F5344CB8AC3E}">
        <p14:creationId xmlns:p14="http://schemas.microsoft.com/office/powerpoint/2010/main" val="3844453351"/>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Examples</a:t>
            </a:r>
            <a:endParaRPr lang="en-US" dirty="0"/>
          </a:p>
        </p:txBody>
      </p:sp>
      <p:sp>
        <p:nvSpPr>
          <p:cNvPr id="8" name="Content Placeholder 7"/>
          <p:cNvSpPr>
            <a:spLocks noGrp="1"/>
          </p:cNvSpPr>
          <p:nvPr>
            <p:ph idx="1"/>
          </p:nvPr>
        </p:nvSpPr>
        <p:spPr/>
        <p:txBody>
          <a:bodyPr/>
          <a:lstStyle/>
          <a:p>
            <a:r>
              <a:rPr lang="en-US" dirty="0" smtClean="0"/>
              <a:t>In addition to ISM bands, LSA bands (EU), CBRS band (US), and possibly other sub6 bands,</a:t>
            </a:r>
          </a:p>
          <a:p>
            <a:r>
              <a:rPr lang="en-US" dirty="0" smtClean="0"/>
              <a:t>consider the following </a:t>
            </a:r>
            <a:r>
              <a:rPr lang="en-US" dirty="0" err="1" smtClean="0"/>
              <a:t>mmW</a:t>
            </a:r>
            <a:r>
              <a:rPr lang="en-US" dirty="0" smtClean="0"/>
              <a:t> bands:  </a:t>
            </a:r>
            <a:endParaRPr lang="en-US" dirty="0"/>
          </a:p>
        </p:txBody>
      </p:sp>
      <p:sp>
        <p:nvSpPr>
          <p:cNvPr id="4" name="Text Placeholder 3"/>
          <p:cNvSpPr>
            <a:spLocks noGrp="1"/>
          </p:cNvSpPr>
          <p:nvPr>
            <p:ph type="body" sz="quarter" idx="13"/>
          </p:nvPr>
        </p:nvSpPr>
        <p:spPr/>
        <p:txBody>
          <a:bodyPr/>
          <a:lstStyle/>
          <a:p>
            <a:r>
              <a:rPr lang="en-US" dirty="0" smtClean="0"/>
              <a:t>Available unlicensed/shared bands [start]</a:t>
            </a:r>
            <a:endParaRPr lang="en-US" dirty="0"/>
          </a:p>
        </p:txBody>
      </p:sp>
      <p:sp>
        <p:nvSpPr>
          <p:cNvPr id="5" name="Slide Number Placeholder 4"/>
          <p:cNvSpPr>
            <a:spLocks noGrp="1"/>
          </p:cNvSpPr>
          <p:nvPr>
            <p:ph type="sldNum" sz="quarter" idx="4"/>
          </p:nvPr>
        </p:nvSpPr>
        <p:spPr/>
        <p:txBody>
          <a:bodyPr/>
          <a:lstStyle/>
          <a:p>
            <a:fld id="{E4A665DD-9417-4EF9-A468-15B1C72A6DA0}" type="slidenum">
              <a:rPr lang="en-US" smtClean="0"/>
              <a:pPr/>
              <a:t>4</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467336285"/>
              </p:ext>
            </p:extLst>
          </p:nvPr>
        </p:nvGraphicFramePr>
        <p:xfrm>
          <a:off x="3756895" y="3217652"/>
          <a:ext cx="4083486" cy="2590800"/>
        </p:xfrm>
        <a:graphic>
          <a:graphicData uri="http://schemas.openxmlformats.org/drawingml/2006/table">
            <a:tbl>
              <a:tblPr firstRow="1" bandRow="1"/>
              <a:tblGrid>
                <a:gridCol w="926927"/>
                <a:gridCol w="1741118"/>
                <a:gridCol w="1415441"/>
              </a:tblGrid>
              <a:tr h="184605">
                <a:tc rowSpan="2">
                  <a:txBody>
                    <a:bodyPr/>
                    <a:lstStyle>
                      <a:lvl1pPr marL="0" algn="l" defTabSz="914400" rtl="0" eaLnBrk="1" latinLnBrk="0" hangingPunct="1">
                        <a:defRPr sz="1800" b="1" kern="1200">
                          <a:solidFill>
                            <a:schemeClr val="lt1"/>
                          </a:solidFill>
                          <a:latin typeface="Microsoft Sans Serif"/>
                        </a:defRPr>
                      </a:lvl1pPr>
                      <a:lvl2pPr marL="457200" algn="l" defTabSz="914400" rtl="0" eaLnBrk="1" latinLnBrk="0" hangingPunct="1">
                        <a:defRPr sz="1800" b="1" kern="1200">
                          <a:solidFill>
                            <a:schemeClr val="lt1"/>
                          </a:solidFill>
                          <a:latin typeface="Microsoft Sans Serif"/>
                        </a:defRPr>
                      </a:lvl2pPr>
                      <a:lvl3pPr marL="914400" algn="l" defTabSz="914400" rtl="0" eaLnBrk="1" latinLnBrk="0" hangingPunct="1">
                        <a:defRPr sz="1800" b="1" kern="1200">
                          <a:solidFill>
                            <a:schemeClr val="lt1"/>
                          </a:solidFill>
                          <a:latin typeface="Microsoft Sans Serif"/>
                        </a:defRPr>
                      </a:lvl3pPr>
                      <a:lvl4pPr marL="1371600" algn="l" defTabSz="914400" rtl="0" eaLnBrk="1" latinLnBrk="0" hangingPunct="1">
                        <a:defRPr sz="1800" b="1" kern="1200">
                          <a:solidFill>
                            <a:schemeClr val="lt1"/>
                          </a:solidFill>
                          <a:latin typeface="Microsoft Sans Serif"/>
                        </a:defRPr>
                      </a:lvl4pPr>
                      <a:lvl5pPr marL="1828800" algn="l" defTabSz="914400" rtl="0" eaLnBrk="1" latinLnBrk="0" hangingPunct="1">
                        <a:defRPr sz="1800" b="1" kern="1200">
                          <a:solidFill>
                            <a:schemeClr val="lt1"/>
                          </a:solidFill>
                          <a:latin typeface="Microsoft Sans Serif"/>
                        </a:defRPr>
                      </a:lvl5pPr>
                      <a:lvl6pPr marL="2286000" algn="l" defTabSz="914400" rtl="0" eaLnBrk="1" latinLnBrk="0" hangingPunct="1">
                        <a:defRPr sz="1800" b="1" kern="1200">
                          <a:solidFill>
                            <a:schemeClr val="lt1"/>
                          </a:solidFill>
                          <a:latin typeface="Microsoft Sans Serif"/>
                        </a:defRPr>
                      </a:lvl6pPr>
                      <a:lvl7pPr marL="2743200" algn="l" defTabSz="914400" rtl="0" eaLnBrk="1" latinLnBrk="0" hangingPunct="1">
                        <a:defRPr sz="1800" b="1" kern="1200">
                          <a:solidFill>
                            <a:schemeClr val="lt1"/>
                          </a:solidFill>
                          <a:latin typeface="Microsoft Sans Serif"/>
                        </a:defRPr>
                      </a:lvl7pPr>
                      <a:lvl8pPr marL="3200400" algn="l" defTabSz="914400" rtl="0" eaLnBrk="1" latinLnBrk="0" hangingPunct="1">
                        <a:defRPr sz="1800" b="1" kern="1200">
                          <a:solidFill>
                            <a:schemeClr val="lt1"/>
                          </a:solidFill>
                          <a:latin typeface="Microsoft Sans Serif"/>
                        </a:defRPr>
                      </a:lvl8pPr>
                      <a:lvl9pPr marL="3657600" algn="l" defTabSz="914400" rtl="0" eaLnBrk="1" latinLnBrk="0" hangingPunct="1">
                        <a:defRPr sz="1800" b="1" kern="1200">
                          <a:solidFill>
                            <a:schemeClr val="lt1"/>
                          </a:solidFill>
                          <a:latin typeface="Microsoft Sans Serif"/>
                        </a:defRPr>
                      </a:lvl9pPr>
                    </a:lstStyle>
                    <a:p>
                      <a:pPr algn="ctr"/>
                      <a:r>
                        <a:rPr lang="en-US" b="1" dirty="0" smtClean="0">
                          <a:solidFill>
                            <a:schemeClr val="bg1"/>
                          </a:solidFill>
                          <a:latin typeface="+mn-lt"/>
                        </a:rPr>
                        <a:t>Region</a:t>
                      </a:r>
                      <a:endParaRPr lang="en-US" b="1" dirty="0">
                        <a:solidFill>
                          <a:schemeClr val="bg1"/>
                        </a:solidFill>
                        <a:latin typeface="+mn-lt"/>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A2DAD6"/>
                    </a:solidFill>
                  </a:tcPr>
                </a:tc>
                <a:tc gridSpan="2">
                  <a:txBody>
                    <a:bodyPr/>
                    <a:lstStyle>
                      <a:lvl1pPr marL="0" algn="l" defTabSz="914400" rtl="0" eaLnBrk="1" latinLnBrk="0" hangingPunct="1">
                        <a:defRPr sz="1800" b="1" kern="1200">
                          <a:solidFill>
                            <a:schemeClr val="lt1"/>
                          </a:solidFill>
                          <a:latin typeface="Microsoft Sans Serif"/>
                        </a:defRPr>
                      </a:lvl1pPr>
                      <a:lvl2pPr marL="457200" algn="l" defTabSz="914400" rtl="0" eaLnBrk="1" latinLnBrk="0" hangingPunct="1">
                        <a:defRPr sz="1800" b="1" kern="1200">
                          <a:solidFill>
                            <a:schemeClr val="lt1"/>
                          </a:solidFill>
                          <a:latin typeface="Microsoft Sans Serif"/>
                        </a:defRPr>
                      </a:lvl2pPr>
                      <a:lvl3pPr marL="914400" algn="l" defTabSz="914400" rtl="0" eaLnBrk="1" latinLnBrk="0" hangingPunct="1">
                        <a:defRPr sz="1800" b="1" kern="1200">
                          <a:solidFill>
                            <a:schemeClr val="lt1"/>
                          </a:solidFill>
                          <a:latin typeface="Microsoft Sans Serif"/>
                        </a:defRPr>
                      </a:lvl3pPr>
                      <a:lvl4pPr marL="1371600" algn="l" defTabSz="914400" rtl="0" eaLnBrk="1" latinLnBrk="0" hangingPunct="1">
                        <a:defRPr sz="1800" b="1" kern="1200">
                          <a:solidFill>
                            <a:schemeClr val="lt1"/>
                          </a:solidFill>
                          <a:latin typeface="Microsoft Sans Serif"/>
                        </a:defRPr>
                      </a:lvl4pPr>
                      <a:lvl5pPr marL="1828800" algn="l" defTabSz="914400" rtl="0" eaLnBrk="1" latinLnBrk="0" hangingPunct="1">
                        <a:defRPr sz="1800" b="1" kern="1200">
                          <a:solidFill>
                            <a:schemeClr val="lt1"/>
                          </a:solidFill>
                          <a:latin typeface="Microsoft Sans Serif"/>
                        </a:defRPr>
                      </a:lvl5pPr>
                      <a:lvl6pPr marL="2286000" algn="l" defTabSz="914400" rtl="0" eaLnBrk="1" latinLnBrk="0" hangingPunct="1">
                        <a:defRPr sz="1800" b="1" kern="1200">
                          <a:solidFill>
                            <a:schemeClr val="lt1"/>
                          </a:solidFill>
                          <a:latin typeface="Microsoft Sans Serif"/>
                        </a:defRPr>
                      </a:lvl6pPr>
                      <a:lvl7pPr marL="2743200" algn="l" defTabSz="914400" rtl="0" eaLnBrk="1" latinLnBrk="0" hangingPunct="1">
                        <a:defRPr sz="1800" b="1" kern="1200">
                          <a:solidFill>
                            <a:schemeClr val="lt1"/>
                          </a:solidFill>
                          <a:latin typeface="Microsoft Sans Serif"/>
                        </a:defRPr>
                      </a:lvl7pPr>
                      <a:lvl8pPr marL="3200400" algn="l" defTabSz="914400" rtl="0" eaLnBrk="1" latinLnBrk="0" hangingPunct="1">
                        <a:defRPr sz="1800" b="1" kern="1200">
                          <a:solidFill>
                            <a:schemeClr val="lt1"/>
                          </a:solidFill>
                          <a:latin typeface="Microsoft Sans Serif"/>
                        </a:defRPr>
                      </a:lvl8pPr>
                      <a:lvl9pPr marL="3657600" algn="l" defTabSz="914400" rtl="0" eaLnBrk="1" latinLnBrk="0" hangingPunct="1">
                        <a:defRPr sz="1800" b="1" kern="1200">
                          <a:solidFill>
                            <a:schemeClr val="lt1"/>
                          </a:solidFill>
                          <a:latin typeface="Microsoft Sans Serif"/>
                        </a:defRPr>
                      </a:lvl9pPr>
                    </a:lstStyle>
                    <a:p>
                      <a:pPr algn="ctr"/>
                      <a:r>
                        <a:rPr lang="en-US" b="1" dirty="0" smtClean="0">
                          <a:latin typeface="+mn-lt"/>
                        </a:rPr>
                        <a:t>Unlicensed/Shared</a:t>
                      </a:r>
                      <a:endParaRPr lang="en-US" b="1" dirty="0">
                        <a:latin typeface="+mn-lt"/>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A2DAD6"/>
                    </a:solidFill>
                  </a:tcPr>
                </a:tc>
                <a:tc hMerge="1">
                  <a:txBody>
                    <a:bodyPr/>
                    <a:lstStyle/>
                    <a:p>
                      <a:endParaRPr lang="en-US" dirty="0"/>
                    </a:p>
                  </a:txBody>
                  <a:tcPr/>
                </a:tc>
              </a:tr>
              <a:tr h="370840">
                <a:tc vMerge="1">
                  <a:txBody>
                    <a:bodyPr/>
                    <a:lstStyle/>
                    <a:p>
                      <a:endParaRPr lang="en-US" dirty="0"/>
                    </a:p>
                  </a:txBody>
                  <a:tcPr/>
                </a:tc>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1" dirty="0" smtClean="0">
                          <a:latin typeface="+mn-lt"/>
                        </a:rPr>
                        <a:t>Band</a:t>
                      </a:r>
                      <a:endParaRPr lang="en-US" b="1" dirty="0">
                        <a:latin typeface="+mn-lt"/>
                      </a:endParaRPr>
                    </a:p>
                  </a:txBody>
                  <a:tcPr>
                    <a:lnL w="381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2DAD6">
                        <a:tint val="40000"/>
                      </a:srgbClr>
                    </a:solidFill>
                  </a:tcPr>
                </a:tc>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1" dirty="0" smtClean="0">
                          <a:latin typeface="+mn-lt"/>
                        </a:rPr>
                        <a:t>Total (GHz)</a:t>
                      </a:r>
                      <a:endParaRPr lang="en-US" b="1" dirty="0">
                        <a:latin typeface="+mn-lt"/>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2DAD6">
                        <a:tint val="40000"/>
                      </a:srgbClr>
                    </a:solidFill>
                  </a:tcPr>
                </a:tc>
              </a:tr>
              <a:tr h="370840">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1" dirty="0" smtClean="0">
                          <a:latin typeface="+mn-lt"/>
                        </a:rPr>
                        <a:t>US</a:t>
                      </a:r>
                      <a:endParaRPr lang="en-US" b="1" dirty="0">
                        <a:latin typeface="+mn-lt"/>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2DAD6">
                        <a:tint val="20000"/>
                      </a:srgbClr>
                    </a:solidFill>
                  </a:tcPr>
                </a:tc>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0" dirty="0" smtClean="0">
                          <a:latin typeface="+mn-lt"/>
                        </a:rPr>
                        <a:t>37-37.6; 64-71</a:t>
                      </a:r>
                      <a:endParaRPr lang="en-US" b="0" dirty="0">
                        <a:latin typeface="+mn-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2DAD6">
                        <a:tint val="20000"/>
                      </a:srgbClr>
                    </a:solidFill>
                  </a:tcPr>
                </a:tc>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0" dirty="0" smtClean="0">
                          <a:latin typeface="+mn-lt"/>
                        </a:rPr>
                        <a:t>7.6</a:t>
                      </a:r>
                      <a:endParaRPr lang="en-US" b="0" dirty="0">
                        <a:latin typeface="+mn-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2DAD6">
                        <a:tint val="20000"/>
                      </a:srgbClr>
                    </a:solidFill>
                  </a:tcPr>
                </a:tc>
              </a:tr>
              <a:tr h="370840">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1" dirty="0" smtClean="0">
                          <a:latin typeface="+mn-lt"/>
                        </a:rPr>
                        <a:t>Japan</a:t>
                      </a:r>
                      <a:endParaRPr lang="en-US" b="1" dirty="0">
                        <a:latin typeface="+mn-lt"/>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A2DAD6">
                        <a:tint val="20000"/>
                      </a:srgbClr>
                    </a:solidFill>
                  </a:tcPr>
                </a:tc>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0" dirty="0" smtClean="0">
                          <a:latin typeface="+mn-lt"/>
                        </a:rPr>
                        <a:t>59-66</a:t>
                      </a:r>
                      <a:endParaRPr lang="en-US" b="0" dirty="0">
                        <a:latin typeface="+mn-lt"/>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A2DAD6">
                        <a:tint val="20000"/>
                      </a:srgbClr>
                    </a:solidFill>
                  </a:tcPr>
                </a:tc>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0" dirty="0" smtClean="0">
                          <a:latin typeface="+mn-lt"/>
                        </a:rPr>
                        <a:t>7</a:t>
                      </a:r>
                      <a:endParaRPr lang="en-US" b="0" dirty="0">
                        <a:latin typeface="+mn-lt"/>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A2DAD6">
                        <a:tint val="20000"/>
                      </a:srgbClr>
                    </a:solidFill>
                  </a:tcPr>
                </a:tc>
              </a:tr>
              <a:tr h="370840">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1" dirty="0" smtClean="0">
                          <a:latin typeface="+mn-lt"/>
                        </a:rPr>
                        <a:t>Korea</a:t>
                      </a:r>
                      <a:endParaRPr lang="en-US" b="1" dirty="0">
                        <a:latin typeface="+mn-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2DAD6">
                        <a:tint val="40000"/>
                      </a:srgbClr>
                    </a:solidFill>
                  </a:tcPr>
                </a:tc>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0" dirty="0" smtClean="0">
                          <a:latin typeface="+mn-lt"/>
                        </a:rPr>
                        <a:t>66-71</a:t>
                      </a:r>
                      <a:endParaRPr lang="en-US" b="0" dirty="0">
                        <a:latin typeface="+mn-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2DAD6">
                        <a:tint val="40000"/>
                      </a:srgbClr>
                    </a:solidFill>
                  </a:tcPr>
                </a:tc>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0" dirty="0" smtClean="0">
                          <a:latin typeface="+mn-lt"/>
                        </a:rPr>
                        <a:t>5</a:t>
                      </a:r>
                      <a:endParaRPr lang="en-US" b="0" dirty="0">
                        <a:latin typeface="+mn-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A2DAD6">
                        <a:tint val="40000"/>
                      </a:srgbClr>
                    </a:solidFill>
                  </a:tcPr>
                </a:tc>
              </a:tr>
              <a:tr h="370840">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1" dirty="0" smtClean="0">
                          <a:latin typeface="+mn-lt"/>
                        </a:rPr>
                        <a:t>India</a:t>
                      </a:r>
                      <a:endParaRPr lang="en-US" b="1" dirty="0">
                        <a:latin typeface="+mn-lt"/>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2DAD6">
                        <a:tint val="40000"/>
                      </a:srgbClr>
                    </a:solidFill>
                  </a:tcPr>
                </a:tc>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0" dirty="0" smtClean="0">
                          <a:latin typeface="+mn-lt"/>
                        </a:rPr>
                        <a:t>57-64</a:t>
                      </a:r>
                      <a:endParaRPr lang="en-US" b="0" dirty="0">
                        <a:latin typeface="+mn-lt"/>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2DAD6">
                        <a:tint val="40000"/>
                      </a:srgbClr>
                    </a:solidFill>
                  </a:tcPr>
                </a:tc>
                <a:tc>
                  <a:txBody>
                    <a:bodyPr/>
                    <a:lstStyle>
                      <a:lvl1pPr marL="0" algn="l" defTabSz="914400" rtl="0" eaLnBrk="1" latinLnBrk="0" hangingPunct="1">
                        <a:defRPr sz="1800" kern="1200">
                          <a:solidFill>
                            <a:schemeClr val="dk1"/>
                          </a:solidFill>
                          <a:latin typeface="Microsoft Sans Serif"/>
                        </a:defRPr>
                      </a:lvl1pPr>
                      <a:lvl2pPr marL="457200" algn="l" defTabSz="914400" rtl="0" eaLnBrk="1" latinLnBrk="0" hangingPunct="1">
                        <a:defRPr sz="1800" kern="1200">
                          <a:solidFill>
                            <a:schemeClr val="dk1"/>
                          </a:solidFill>
                          <a:latin typeface="Microsoft Sans Serif"/>
                        </a:defRPr>
                      </a:lvl2pPr>
                      <a:lvl3pPr marL="914400" algn="l" defTabSz="914400" rtl="0" eaLnBrk="1" latinLnBrk="0" hangingPunct="1">
                        <a:defRPr sz="1800" kern="1200">
                          <a:solidFill>
                            <a:schemeClr val="dk1"/>
                          </a:solidFill>
                          <a:latin typeface="Microsoft Sans Serif"/>
                        </a:defRPr>
                      </a:lvl3pPr>
                      <a:lvl4pPr marL="1371600" algn="l" defTabSz="914400" rtl="0" eaLnBrk="1" latinLnBrk="0" hangingPunct="1">
                        <a:defRPr sz="1800" kern="1200">
                          <a:solidFill>
                            <a:schemeClr val="dk1"/>
                          </a:solidFill>
                          <a:latin typeface="Microsoft Sans Serif"/>
                        </a:defRPr>
                      </a:lvl4pPr>
                      <a:lvl5pPr marL="1828800" algn="l" defTabSz="914400" rtl="0" eaLnBrk="1" latinLnBrk="0" hangingPunct="1">
                        <a:defRPr sz="1800" kern="1200">
                          <a:solidFill>
                            <a:schemeClr val="dk1"/>
                          </a:solidFill>
                          <a:latin typeface="Microsoft Sans Serif"/>
                        </a:defRPr>
                      </a:lvl5pPr>
                      <a:lvl6pPr marL="2286000" algn="l" defTabSz="914400" rtl="0" eaLnBrk="1" latinLnBrk="0" hangingPunct="1">
                        <a:defRPr sz="1800" kern="1200">
                          <a:solidFill>
                            <a:schemeClr val="dk1"/>
                          </a:solidFill>
                          <a:latin typeface="Microsoft Sans Serif"/>
                        </a:defRPr>
                      </a:lvl6pPr>
                      <a:lvl7pPr marL="2743200" algn="l" defTabSz="914400" rtl="0" eaLnBrk="1" latinLnBrk="0" hangingPunct="1">
                        <a:defRPr sz="1800" kern="1200">
                          <a:solidFill>
                            <a:schemeClr val="dk1"/>
                          </a:solidFill>
                          <a:latin typeface="Microsoft Sans Serif"/>
                        </a:defRPr>
                      </a:lvl7pPr>
                      <a:lvl8pPr marL="3200400" algn="l" defTabSz="914400" rtl="0" eaLnBrk="1" latinLnBrk="0" hangingPunct="1">
                        <a:defRPr sz="1800" kern="1200">
                          <a:solidFill>
                            <a:schemeClr val="dk1"/>
                          </a:solidFill>
                          <a:latin typeface="Microsoft Sans Serif"/>
                        </a:defRPr>
                      </a:lvl8pPr>
                      <a:lvl9pPr marL="3657600" algn="l" defTabSz="914400" rtl="0" eaLnBrk="1" latinLnBrk="0" hangingPunct="1">
                        <a:defRPr sz="1800" kern="1200">
                          <a:solidFill>
                            <a:schemeClr val="dk1"/>
                          </a:solidFill>
                          <a:latin typeface="Microsoft Sans Serif"/>
                        </a:defRPr>
                      </a:lvl9pPr>
                    </a:lstStyle>
                    <a:p>
                      <a:pPr algn="ctr"/>
                      <a:r>
                        <a:rPr lang="en-US" b="0" dirty="0" smtClean="0">
                          <a:latin typeface="+mn-lt"/>
                        </a:rPr>
                        <a:t>7</a:t>
                      </a:r>
                      <a:endParaRPr lang="en-US" b="0" dirty="0">
                        <a:latin typeface="+mn-lt"/>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2DAD6">
                        <a:tint val="40000"/>
                      </a:srgbClr>
                    </a:solidFill>
                  </a:tcPr>
                </a:tc>
              </a:tr>
              <a:tr h="370840">
                <a:tc>
                  <a:txBody>
                    <a:bodyPr/>
                    <a:lstStyle/>
                    <a:p>
                      <a:pPr algn="ctr"/>
                      <a:r>
                        <a:rPr lang="en-US" b="0" dirty="0" smtClean="0">
                          <a:latin typeface="+mn-lt"/>
                        </a:rPr>
                        <a:t>…</a:t>
                      </a:r>
                      <a:endParaRPr lang="en-US" b="0" dirty="0">
                        <a:latin typeface="+mn-lt"/>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A2DAD6">
                        <a:tint val="40000"/>
                      </a:srgbClr>
                    </a:solidFill>
                  </a:tcPr>
                </a:tc>
                <a:tc>
                  <a:txBody>
                    <a:bodyPr/>
                    <a:lstStyle/>
                    <a:p>
                      <a:pPr algn="ctr"/>
                      <a:r>
                        <a:rPr lang="en-US" b="0" dirty="0" smtClean="0">
                          <a:latin typeface="+mn-lt"/>
                        </a:rPr>
                        <a:t>…</a:t>
                      </a:r>
                      <a:endParaRPr lang="en-US" b="0" dirty="0">
                        <a:latin typeface="+mn-lt"/>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A2DAD6">
                        <a:tint val="40000"/>
                      </a:srgbClr>
                    </a:solidFill>
                  </a:tcPr>
                </a:tc>
                <a:tc>
                  <a:txBody>
                    <a:bodyPr/>
                    <a:lstStyle/>
                    <a:p>
                      <a:pPr algn="ctr"/>
                      <a:r>
                        <a:rPr lang="en-US" b="0" dirty="0" smtClean="0">
                          <a:latin typeface="+mn-lt"/>
                        </a:rPr>
                        <a:t>…</a:t>
                      </a:r>
                      <a:endParaRPr lang="en-US" b="0" dirty="0">
                        <a:latin typeface="+mn-lt"/>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A2DAD6">
                        <a:tint val="40000"/>
                      </a:srgbClr>
                    </a:solidFill>
                  </a:tcPr>
                </a:tc>
              </a:tr>
            </a:tbl>
          </a:graphicData>
        </a:graphic>
      </p:graphicFrame>
    </p:spTree>
    <p:extLst>
      <p:ext uri="{BB962C8B-B14F-4D97-AF65-F5344CB8AC3E}">
        <p14:creationId xmlns:p14="http://schemas.microsoft.com/office/powerpoint/2010/main" val="1657907071"/>
      </p:ext>
    </p:extLst>
  </p:cSld>
  <p:clrMapOvr>
    <a:masterClrMapping/>
  </p:clrMapOvr>
  <p:transition spd="med">
    <p:fade/>
  </p:transition>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29C865D-052F-45FE-8367-56AAD7AEAA2C}">
  <ds:schemaRefs>
    <ds:schemaRef ds:uri="http://schemas.microsoft.com/office/infopath/2007/PartnerControls"/>
    <ds:schemaRef ds:uri="http://purl.org/dc/elements/1.1/"/>
    <ds:schemaRef ds:uri="http://schemas.microsoft.com/office/2006/metadata/properties"/>
    <ds:schemaRef ds:uri="http://purl.org/dc/terms/"/>
    <ds:schemaRef ds:uri="b4b33aa9-2354-4d53-bed7-232b42d25ff3"/>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8546B763-73A8-4DD5-BB04-A48D336B86DC}">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18483</TotalTime>
  <Words>317</Words>
  <Application>Microsoft Office PowerPoint</Application>
  <PresentationFormat>Widescreen</PresentationFormat>
  <Paragraphs>54</Paragraphs>
  <Slides>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Qualcomm Office Bold</vt:lpstr>
      <vt:lpstr>Qualcomm Office Light</vt:lpstr>
      <vt:lpstr>Qualcomm Office Regular</vt:lpstr>
      <vt:lpstr>Qualcomm Regular</vt:lpstr>
      <vt:lpstr>QTI_Template_NDA_June2014</vt:lpstr>
      <vt:lpstr>PowerPoint Presentation</vt:lpstr>
      <vt:lpstr>Background</vt:lpstr>
      <vt:lpstr>Proposal</vt:lpstr>
      <vt:lpstr>Examples</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Juan Montojo</cp:lastModifiedBy>
  <cp:revision>542</cp:revision>
  <cp:lastPrinted>2017-02-25T22:08:40Z</cp:lastPrinted>
  <dcterms:created xsi:type="dcterms:W3CDTF">2014-07-09T00:20:26Z</dcterms:created>
  <dcterms:modified xsi:type="dcterms:W3CDTF">2017-02-28T02:01:44Z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AdHocReviewCycleID">
    <vt:i4>-717908866</vt:i4>
  </property>
  <property fmtid="{D5CDD505-2E9C-101B-9397-08002B2CF9AE}" pid="6" name="_NewReviewCycle">
    <vt:lpwstr/>
  </property>
  <property fmtid="{D5CDD505-2E9C-101B-9397-08002B2CF9AE}" pid="7" name="_EmailSubject">
    <vt:lpwstr>MoM w Telecom Italia CTO</vt:lpwstr>
  </property>
  <property fmtid="{D5CDD505-2E9C-101B-9397-08002B2CF9AE}" pid="8" name="_AuthorEmail">
    <vt:lpwstr>fiaione@qti.qualcomm.com</vt:lpwstr>
  </property>
  <property fmtid="{D5CDD505-2E9C-101B-9397-08002B2CF9AE}" pid="9" name="_AuthorEmailDisplayName">
    <vt:lpwstr>Iaione, Fabio</vt:lpwstr>
  </property>
  <property fmtid="{D5CDD505-2E9C-101B-9397-08002B2CF9AE}" pid="10" name="_PreviousAdHocReviewCycleID">
    <vt:i4>-251852393</vt:i4>
  </property>
</Properties>
</file>