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B38C5-141F-4EBD-8652-2FDA1BE5927A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8683A-36BA-4E66-A3E9-E61362ED7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30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8683A-36BA-4E66-A3E9-E61362ED7C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8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8683A-36BA-4E66-A3E9-E61362ED7C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1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26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494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49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38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5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77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65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846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11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311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572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CB17D-1253-42A8-AE65-3BDE51DA6867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10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02815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new Transport Block Size for DL 256QAM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9735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Qualcomm, Sprint, T-Mobile US, Ericsson, </a:t>
            </a:r>
            <a:r>
              <a:rPr lang="en-US" sz="3200" dirty="0"/>
              <a:t>Nokia, Alcatel-Lucent Shanghai </a:t>
            </a:r>
            <a:r>
              <a:rPr lang="en-US" sz="3200" dirty="0" smtClean="0"/>
              <a:t>Bell, Telstra, </a:t>
            </a:r>
            <a:r>
              <a:rPr lang="en-US" sz="3200" dirty="0" smtClean="0"/>
              <a:t>AT&amp;T</a:t>
            </a:r>
            <a:endParaRPr lang="en-US" sz="32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503959" y="428121"/>
            <a:ext cx="9144000" cy="1309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  <a:spcBef>
                <a:spcPts val="600"/>
              </a:spcBef>
            </a:pPr>
            <a:r>
              <a:rPr lang="en-US" b="1" dirty="0" smtClean="0"/>
              <a:t>TSG </a:t>
            </a:r>
            <a:r>
              <a:rPr lang="en-US" b="1" dirty="0"/>
              <a:t>RAN meeting #</a:t>
            </a:r>
            <a:r>
              <a:rPr lang="en-US" b="1" dirty="0" smtClean="0"/>
              <a:t>75</a:t>
            </a:r>
            <a:endParaRPr lang="en-US" b="1" dirty="0"/>
          </a:p>
          <a:p>
            <a:pPr algn="l">
              <a:lnSpc>
                <a:spcPct val="70000"/>
              </a:lnSpc>
              <a:spcBef>
                <a:spcPts val="600"/>
              </a:spcBef>
            </a:pPr>
            <a:r>
              <a:rPr lang="en-US" b="1" smtClean="0"/>
              <a:t>March </a:t>
            </a:r>
            <a:r>
              <a:rPr lang="en-US" b="1"/>
              <a:t>6</a:t>
            </a:r>
            <a:r>
              <a:rPr lang="en-US" b="1" smtClean="0"/>
              <a:t>-9, </a:t>
            </a:r>
            <a:r>
              <a:rPr lang="en-US" b="1" dirty="0" smtClean="0"/>
              <a:t>2017, Dubrovnik, Croatia</a:t>
            </a:r>
          </a:p>
          <a:p>
            <a:pPr algn="l">
              <a:lnSpc>
                <a:spcPct val="70000"/>
              </a:lnSpc>
              <a:spcBef>
                <a:spcPts val="600"/>
              </a:spcBef>
            </a:pPr>
            <a:r>
              <a:rPr lang="en-US" b="1" dirty="0" smtClean="0"/>
              <a:t>Agenda Item: 10.15</a:t>
            </a:r>
            <a:endParaRPr lang="en-US" b="1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9682593" y="386557"/>
            <a:ext cx="1943100" cy="8278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 smtClean="0"/>
              <a:t>RP-170185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12325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</a:t>
            </a:r>
            <a:r>
              <a:rPr lang="en-US" smtClean="0"/>
              <a:t>from </a:t>
            </a:r>
            <a:r>
              <a:rPr lang="en-US" smtClean="0"/>
              <a:t>RP-162000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new alternative TBS</a:t>
            </a:r>
          </a:p>
          <a:p>
            <a:endParaRPr lang="en-US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105248"/>
              </p:ext>
            </p:extLst>
          </p:nvPr>
        </p:nvGraphicFramePr>
        <p:xfrm>
          <a:off x="1199284" y="2513012"/>
          <a:ext cx="9826947" cy="3337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" name="Document" r:id="rId4" imgW="6113692" imgH="1830378" progId="Word.Document.12">
                  <p:embed/>
                </p:oleObj>
              </mc:Choice>
              <mc:Fallback>
                <p:oleObj name="Document" r:id="rId4" imgW="6113692" imgH="18303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9284" y="2513012"/>
                        <a:ext cx="9826947" cy="33370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5830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Introduction </a:t>
            </a:r>
            <a:r>
              <a:rPr lang="en-GB" dirty="0"/>
              <a:t>of new alternative Transport Block Size for </a:t>
            </a:r>
            <a:r>
              <a:rPr lang="en-GB" dirty="0" smtClean="0"/>
              <a:t>256QAM  </a:t>
            </a:r>
            <a:endParaRPr lang="en-US" dirty="0"/>
          </a:p>
          <a:p>
            <a:pPr lvl="1"/>
            <a:r>
              <a:rPr lang="en-GB" dirty="0"/>
              <a:t>The TBS should be based on </a:t>
            </a:r>
            <a:r>
              <a:rPr lang="en-GB" dirty="0" smtClean="0"/>
              <a:t>100752 </a:t>
            </a:r>
            <a:r>
              <a:rPr lang="en-GB" dirty="0"/>
              <a:t>bits</a:t>
            </a:r>
            <a:endParaRPr lang="en-US" dirty="0"/>
          </a:p>
          <a:p>
            <a:pPr lvl="1"/>
            <a:r>
              <a:rPr lang="en-GB" dirty="0"/>
              <a:t>The new TBS should be optional for the UE with capability signalling</a:t>
            </a:r>
            <a:endParaRPr lang="en-US" dirty="0"/>
          </a:p>
          <a:p>
            <a:pPr lvl="1"/>
            <a:r>
              <a:rPr lang="en-GB" dirty="0"/>
              <a:t>The mechanism to use 33B would be the same as for </a:t>
            </a:r>
            <a:r>
              <a:rPr lang="en-GB" dirty="0" smtClean="0"/>
              <a:t>33A</a:t>
            </a:r>
            <a:endParaRPr lang="en-GB" dirty="0"/>
          </a:p>
          <a:p>
            <a:pPr lvl="1"/>
            <a:r>
              <a:rPr lang="en-GB" dirty="0" smtClean="0"/>
              <a:t>The new TBS should be applicable from Rel-14</a:t>
            </a:r>
          </a:p>
          <a:p>
            <a:pPr lvl="1"/>
            <a:endParaRPr lang="en-GB" dirty="0"/>
          </a:p>
          <a:p>
            <a:r>
              <a:rPr lang="en-GB" dirty="0" smtClean="0"/>
              <a:t>Ask the Working Groups to develop the relevant specification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891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116</Words>
  <Application>Microsoft Office PowerPoint</Application>
  <PresentationFormat>Widescreen</PresentationFormat>
  <Paragraphs>18</Paragraphs>
  <Slides>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Document</vt:lpstr>
      <vt:lpstr>WF on new Transport Block Size for DL 256QAM</vt:lpstr>
      <vt:lpstr>Background (from RP-162000)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Han, Seunghee</dc:creator>
  <cp:keywords>CTPClassification=CTP_PUBLIC:VisualMarkings=</cp:keywords>
  <cp:lastModifiedBy>Gaal, Peter</cp:lastModifiedBy>
  <cp:revision>23</cp:revision>
  <dcterms:created xsi:type="dcterms:W3CDTF">2016-08-25T08:36:07Z</dcterms:created>
  <dcterms:modified xsi:type="dcterms:W3CDTF">2017-02-28T02:20:11Z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eb146a9d-d440-4f5a-b542-3ba739685e6a</vt:lpwstr>
  </property>
  <property fmtid="{D5CDD505-2E9C-101B-9397-08002B2CF9AE}" pid="3" name="CTP_TimeStamp">
    <vt:lpwstr>2016-08-25 09:05:07Z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