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0" autoAdjust="0"/>
    <p:restoredTop sz="93528" autoAdjust="0"/>
  </p:normalViewPr>
  <p:slideViewPr>
    <p:cSldViewPr snapToGrid="0">
      <p:cViewPr varScale="1">
        <p:scale>
          <a:sx n="60" d="100"/>
          <a:sy n="60" d="100"/>
        </p:scale>
        <p:origin x="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A034A-5F3B-45FB-8483-0B893777C9D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2EA2D-2D04-4FBB-88B9-8FE92638A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617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2EA2D-2D04-4FBB-88B9-8FE92638AE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081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14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03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23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690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27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70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902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86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1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36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4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38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WI/SI structure for NR in Rel-15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11635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/>
              <a:t>Ericsson, Intel, Softbank, Qualcomm, CMCC, Nokia, Verizon, Telecom Italia, </a:t>
            </a:r>
            <a:r>
              <a:rPr lang="en-US" dirty="0" err="1"/>
              <a:t>Mediatek</a:t>
            </a:r>
            <a:r>
              <a:rPr lang="en-US" dirty="0"/>
              <a:t>, Deutsche Telekom, BT, </a:t>
            </a:r>
            <a:r>
              <a:rPr lang="en-US" dirty="0" err="1"/>
              <a:t>Sequans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LG Electronic, NTT </a:t>
            </a:r>
            <a:r>
              <a:rPr lang="en-US" dirty="0" err="1"/>
              <a:t>Docomo</a:t>
            </a:r>
            <a:r>
              <a:rPr lang="en-US" dirty="0"/>
              <a:t>, Samsung, T-Mobile US, ZTE</a:t>
            </a:r>
          </a:p>
        </p:txBody>
      </p:sp>
      <p:sp>
        <p:nvSpPr>
          <p:cNvPr id="6" name="Subtitle 6"/>
          <p:cNvSpPr>
            <a:spLocks noGrp="1"/>
          </p:cNvSpPr>
          <p:nvPr/>
        </p:nvSpPr>
        <p:spPr bwMode="auto">
          <a:xfrm>
            <a:off x="9557694" y="0"/>
            <a:ext cx="2634306" cy="62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charset="0"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RP-162564</a:t>
            </a: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205150" y="337287"/>
            <a:ext cx="3917672" cy="138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RAN#74, Vienna, Austria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Dec. 5</a:t>
            </a:r>
            <a:r>
              <a:rPr kumimoji="0" lang="en-US" b="0" i="0" u="none" strike="noStrike" kern="0" cap="none" spc="0" normalizeH="0" baseline="3000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– 8</a:t>
            </a:r>
            <a:r>
              <a:rPr kumimoji="0" lang="en-US" b="0" i="0" u="none" strike="noStrike" kern="0" cap="none" spc="0" normalizeH="0" baseline="3000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2016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Agenda item: 9.1</a:t>
            </a:r>
          </a:p>
        </p:txBody>
      </p:sp>
    </p:spTree>
    <p:extLst>
      <p:ext uri="{BB962C8B-B14F-4D97-AF65-F5344CB8AC3E}">
        <p14:creationId xmlns:p14="http://schemas.microsoft.com/office/powerpoint/2010/main" val="333484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Target a single NR WI in Rel-15</a:t>
            </a:r>
          </a:p>
          <a:p>
            <a:pPr lvl="1"/>
            <a:r>
              <a:rPr lang="en-US" dirty="0"/>
              <a:t>Covering RAN1, RAN2, RAN3, RAN4, incl. bands</a:t>
            </a:r>
          </a:p>
          <a:p>
            <a:r>
              <a:rPr lang="en-US" dirty="0"/>
              <a:t>Target NR SIs in Rel-15</a:t>
            </a:r>
          </a:p>
        </p:txBody>
      </p:sp>
    </p:spTree>
    <p:extLst>
      <p:ext uri="{BB962C8B-B14F-4D97-AF65-F5344CB8AC3E}">
        <p14:creationId xmlns:p14="http://schemas.microsoft.com/office/powerpoint/2010/main" val="15774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Widescreen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WI/SI structure for NR in Rel-15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in Rel-15</dc:title>
  <dc:creator>Christian Hoymann</dc:creator>
  <cp:lastModifiedBy>Christian Hoymann</cp:lastModifiedBy>
  <cp:revision>39</cp:revision>
  <dcterms:created xsi:type="dcterms:W3CDTF">2016-12-06T08:17:27Z</dcterms:created>
  <dcterms:modified xsi:type="dcterms:W3CDTF">2016-12-08T10:31:35Z</dcterms:modified>
</cp:coreProperties>
</file>