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2016/11/29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 </a:t>
            </a:r>
            <a:r>
              <a:rPr lang="en-US" altLang="ja-JP" dirty="0" smtClean="0"/>
              <a:t>for eV2X work plan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LG Electronics, Qualcomm, </a:t>
            </a:r>
            <a:r>
              <a:rPr lang="en-US" altLang="ja-JP" smtClean="0"/>
              <a:t>SK Telecom, ITL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#74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RP-162196</a:t>
            </a:r>
          </a:p>
          <a:p>
            <a:r>
              <a:rPr lang="en-US" altLang="ko-KR" b="1" dirty="0" smtClean="0">
                <a:latin typeface="Calibri" pitchFamily="34" charset="0"/>
              </a:rPr>
              <a:t>Vienna</a:t>
            </a:r>
            <a:r>
              <a:rPr lang="en-US" altLang="ko-KR" b="1" dirty="0">
                <a:latin typeface="Calibri" pitchFamily="34" charset="0"/>
              </a:rPr>
              <a:t>, Austria, December 5 - 8, 2016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7816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9.1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 smtClean="0"/>
              <a:t>Start a RAN-level study item on 5G eV2X scenarios in RAN#74</a:t>
            </a:r>
          </a:p>
          <a:p>
            <a:pPr lvl="1"/>
            <a:r>
              <a:rPr lang="en-US" altLang="ja-JP" sz="1600" dirty="0" smtClean="0"/>
              <a:t>Objective is to identify </a:t>
            </a:r>
            <a:r>
              <a:rPr lang="en-GB" altLang="ko-KR" sz="1600" dirty="0"/>
              <a:t>use cases and spectrum for the scenarios of operation of advanced V2X services as identified in TR </a:t>
            </a:r>
            <a:r>
              <a:rPr lang="en-GB" altLang="ko-KR" sz="1600" dirty="0" smtClean="0"/>
              <a:t>22.886.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Target completion in RAN#75</a:t>
            </a:r>
          </a:p>
          <a:p>
            <a:r>
              <a:rPr lang="en-US" altLang="ja-JP" sz="2000" dirty="0" smtClean="0"/>
              <a:t>Start a study item on NR-based eV2X in RAN#75</a:t>
            </a:r>
            <a:endParaRPr lang="en-US" altLang="ja-JP" sz="2000" dirty="0"/>
          </a:p>
          <a:p>
            <a:pPr lvl="1"/>
            <a:r>
              <a:rPr lang="en-US" altLang="ja-JP" sz="1600" dirty="0" smtClean="0"/>
              <a:t>Objective is to study technical solutions for the scenarios identified suitable for NR.</a:t>
            </a:r>
          </a:p>
          <a:p>
            <a:r>
              <a:rPr lang="en-US" altLang="ja-JP" sz="2000" dirty="0" smtClean="0"/>
              <a:t>Start a work item on LTE-based eV2X in RAN#75 if any suitable scenarios are identified. </a:t>
            </a:r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1547664" y="5013176"/>
            <a:ext cx="633670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1835696" y="4869160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59632" y="436510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RAN#74</a:t>
            </a:r>
            <a:br>
              <a:rPr lang="en-US" altLang="ko-KR" sz="1400" dirty="0" smtClean="0"/>
            </a:br>
            <a:r>
              <a:rPr lang="en-US" altLang="ko-KR" sz="1400" dirty="0" smtClean="0"/>
              <a:t>(Dec. 2016)</a:t>
            </a:r>
            <a:endParaRPr lang="ko-KR" altLang="en-US" sz="1400" dirty="0"/>
          </a:p>
        </p:txBody>
      </p:sp>
      <p:cxnSp>
        <p:nvCxnSpPr>
          <p:cNvPr id="9" name="직선 연결선 8"/>
          <p:cNvCxnSpPr/>
          <p:nvPr/>
        </p:nvCxnSpPr>
        <p:spPr>
          <a:xfrm>
            <a:off x="3923928" y="4869160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47864" y="436510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RAN#75</a:t>
            </a:r>
            <a:br>
              <a:rPr lang="en-US" altLang="ko-KR" sz="1400" dirty="0" smtClean="0"/>
            </a:br>
            <a:r>
              <a:rPr lang="en-US" altLang="ko-KR" sz="1400" dirty="0" smtClean="0"/>
              <a:t>(Mar. 2017)</a:t>
            </a:r>
            <a:endParaRPr lang="ko-KR" altLang="en-US" sz="1400" dirty="0"/>
          </a:p>
        </p:txBody>
      </p:sp>
      <p:cxnSp>
        <p:nvCxnSpPr>
          <p:cNvPr id="11" name="직선 연결선 10"/>
          <p:cNvCxnSpPr/>
          <p:nvPr/>
        </p:nvCxnSpPr>
        <p:spPr>
          <a:xfrm>
            <a:off x="6156176" y="4869160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80112" y="436510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RAN#76</a:t>
            </a:r>
            <a:br>
              <a:rPr lang="en-US" altLang="ko-KR" sz="1400" dirty="0" smtClean="0"/>
            </a:br>
            <a:r>
              <a:rPr lang="en-US" altLang="ko-KR" sz="1400" dirty="0" smtClean="0"/>
              <a:t>(June 2017)</a:t>
            </a:r>
            <a:endParaRPr lang="ko-KR" altLang="en-US" sz="1400" dirty="0"/>
          </a:p>
        </p:txBody>
      </p:sp>
      <p:sp>
        <p:nvSpPr>
          <p:cNvPr id="13" name="타원 12"/>
          <p:cNvSpPr/>
          <p:nvPr/>
        </p:nvSpPr>
        <p:spPr>
          <a:xfrm>
            <a:off x="6948264" y="4581128"/>
            <a:ext cx="45719" cy="4921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7100664" y="4581128"/>
            <a:ext cx="45719" cy="4921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7262585" y="4581128"/>
            <a:ext cx="45719" cy="4921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1835696" y="5229200"/>
            <a:ext cx="208823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eV2X scenario SI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19840" y="5661248"/>
            <a:ext cx="389252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NR eV2X SI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923928" y="6093296"/>
            <a:ext cx="3892520" cy="36004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LTE eV2X WI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23" name="꺾인 연결선 22"/>
          <p:cNvCxnSpPr>
            <a:stCxn id="17" idx="2"/>
            <a:endCxn id="18" idx="1"/>
          </p:cNvCxnSpPr>
          <p:nvPr/>
        </p:nvCxnSpPr>
        <p:spPr>
          <a:xfrm rot="16200000" flipH="1">
            <a:off x="3273812" y="5195240"/>
            <a:ext cx="252028" cy="1040028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꺾인 연결선 24"/>
          <p:cNvCxnSpPr>
            <a:stCxn id="17" idx="2"/>
            <a:endCxn id="19" idx="1"/>
          </p:cNvCxnSpPr>
          <p:nvPr/>
        </p:nvCxnSpPr>
        <p:spPr>
          <a:xfrm rot="16200000" flipH="1">
            <a:off x="3059832" y="5409220"/>
            <a:ext cx="684076" cy="1044116"/>
          </a:xfrm>
          <a:prstGeom prst="bentConnector2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/>
          <p:cNvSpPr/>
          <p:nvPr/>
        </p:nvSpPr>
        <p:spPr>
          <a:xfrm>
            <a:off x="7740352" y="5589239"/>
            <a:ext cx="216024" cy="936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연결선 27"/>
          <p:cNvCxnSpPr/>
          <p:nvPr/>
        </p:nvCxnSpPr>
        <p:spPr>
          <a:xfrm>
            <a:off x="7740352" y="5661248"/>
            <a:ext cx="144016" cy="180020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7740352" y="5841268"/>
            <a:ext cx="144016" cy="180020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7704348" y="6093296"/>
            <a:ext cx="144016" cy="180020"/>
          </a:xfrm>
          <a:prstGeom prst="lin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직선 연결선 32"/>
          <p:cNvCxnSpPr/>
          <p:nvPr/>
        </p:nvCxnSpPr>
        <p:spPr>
          <a:xfrm flipH="1">
            <a:off x="7704348" y="6273316"/>
            <a:ext cx="144016" cy="180020"/>
          </a:xfrm>
          <a:prstGeom prst="lin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114</Words>
  <Application>Microsoft Office PowerPoint</Application>
  <PresentationFormat>화면 슬라이드 쇼(4:3)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​​テーマ</vt:lpstr>
      <vt:lpstr>Proposal for eV2X work plan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Hanbyul Seo</cp:lastModifiedBy>
  <cp:revision>32</cp:revision>
  <dcterms:created xsi:type="dcterms:W3CDTF">2016-10-06T11:44:35Z</dcterms:created>
  <dcterms:modified xsi:type="dcterms:W3CDTF">2016-11-29T02:53:55Z</dcterms:modified>
</cp:coreProperties>
</file>