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4" d="100"/>
          <a:sy n="64" d="100"/>
        </p:scale>
        <p:origin x="134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134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488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549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865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568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445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752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984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03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270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FA88-AB91-9D45-BE28-B10CE3504C38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00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EFA88-AB91-9D45-BE28-B10CE3504C38}" type="datetimeFigureOut">
              <a:rPr lang="en-US" smtClean="0"/>
              <a:t>9/22/2016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D5E30E-5A4A-0345-AC24-A772BBB478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013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On NR timeline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AT&amp;T</a:t>
            </a:r>
            <a:endParaRPr lang="en-US" dirty="0"/>
          </a:p>
        </p:txBody>
      </p:sp>
      <p:sp>
        <p:nvSpPr>
          <p:cNvPr id="4" name="TextBox 4"/>
          <p:cNvSpPr txBox="1"/>
          <p:nvPr/>
        </p:nvSpPr>
        <p:spPr>
          <a:xfrm>
            <a:off x="179512" y="116632"/>
            <a:ext cx="8763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b="1" dirty="0"/>
              <a:t>3GPP TSG RAN Meeting #73</a:t>
            </a:r>
            <a:r>
              <a:rPr lang="en-GB" altLang="ja-JP" b="1" i="1" dirty="0"/>
              <a:t>	</a:t>
            </a:r>
            <a:r>
              <a:rPr lang="en-GB" altLang="ja-JP" b="1" i="1" dirty="0" smtClean="0"/>
              <a:t>										</a:t>
            </a:r>
            <a:r>
              <a:rPr lang="en-GB" altLang="ja-JP" b="1" dirty="0" smtClean="0"/>
              <a:t>RP-161915</a:t>
            </a:r>
            <a:endParaRPr lang="ja-JP" altLang="ja-JP" dirty="0"/>
          </a:p>
          <a:p>
            <a:r>
              <a:rPr lang="en-GB" altLang="ja-JP" b="1" dirty="0"/>
              <a:t>New Orleans, September 19 - 22, </a:t>
            </a:r>
            <a:r>
              <a:rPr lang="en-GB" altLang="ja-JP" b="1" dirty="0" smtClean="0"/>
              <a:t>2016</a:t>
            </a:r>
            <a:endParaRPr lang="en-GB" b="1" dirty="0" smtClean="0"/>
          </a:p>
        </p:txBody>
      </p:sp>
    </p:spTree>
    <p:extLst>
      <p:ext uri="{BB962C8B-B14F-4D97-AF65-F5344CB8AC3E}">
        <p14:creationId xmlns:p14="http://schemas.microsoft.com/office/powerpoint/2010/main" val="428513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87400"/>
            <a:ext cx="8229600" cy="5338763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It is affirmed that there is strong industry interest in completing the NSA version of the NR specifications on the basis of architecture Option 3/3a by TBD (between Dec 2017 and March 2018)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The stage 3 freeze for Non-Standalone (NSA) higher layers will include support for Architecture Option 3/3a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It </a:t>
            </a:r>
            <a:r>
              <a:rPr lang="en-US" dirty="0"/>
              <a:t>is also affirmed that there is a strong industry interest in completing </a:t>
            </a:r>
            <a:r>
              <a:rPr lang="en-US" dirty="0" smtClean="0"/>
              <a:t>the </a:t>
            </a:r>
            <a:r>
              <a:rPr lang="en-US" dirty="0"/>
              <a:t>Standalone (SA</a:t>
            </a:r>
            <a:r>
              <a:rPr lang="en-US" dirty="0" smtClean="0"/>
              <a:t>) option 2 and </a:t>
            </a:r>
            <a:r>
              <a:rPr lang="en-US" smtClean="0"/>
              <a:t>option </a:t>
            </a:r>
            <a:r>
              <a:rPr lang="en-US" smtClean="0"/>
              <a:t>4/4a/5/7/7a by </a:t>
            </a:r>
            <a:r>
              <a:rPr lang="en-US" dirty="0"/>
              <a:t>the agreed deadline of June 2018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>
                <a:solidFill>
                  <a:srgbClr val="000000"/>
                </a:solidFill>
              </a:rPr>
              <a:t>Work on the NSA version shall not delay completion of the SA version</a:t>
            </a:r>
          </a:p>
          <a:p>
            <a:pPr marL="914400" lvl="1" indent="-514350">
              <a:buFont typeface="+mj-lt"/>
              <a:buAutoNum type="arabicPeriod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244906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106</Words>
  <Application>Microsoft Office PowerPoint</Application>
  <PresentationFormat>On-screen Show (4:3)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ＭＳ Ｐゴシック</vt:lpstr>
      <vt:lpstr>Arial</vt:lpstr>
      <vt:lpstr>Calibri</vt:lpstr>
      <vt:lpstr>Office Theme</vt:lpstr>
      <vt:lpstr>On NR timeline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NR timeline</dc:title>
  <dc:creator>Lorenzo Casaccia</dc:creator>
  <cp:lastModifiedBy>SPATAFORA, VINCE A</cp:lastModifiedBy>
  <cp:revision>21</cp:revision>
  <dcterms:created xsi:type="dcterms:W3CDTF">2016-09-20T22:03:20Z</dcterms:created>
  <dcterms:modified xsi:type="dcterms:W3CDTF">2016-09-22T19:57:33Z</dcterms:modified>
</cp:coreProperties>
</file>