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-120" y="-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134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88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49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65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568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45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52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84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03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270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00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EFA88-AB91-9D45-BE28-B10CE3504C38}" type="datetimeFigureOut">
              <a:rPr lang="en-US" smtClean="0"/>
              <a:t>9/22/16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01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On NR timeline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179512" y="116632"/>
            <a:ext cx="876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 RAN Meeting #73</a:t>
            </a:r>
            <a:r>
              <a:rPr lang="en-GB" altLang="ja-JP" b="1" i="1" dirty="0"/>
              <a:t>	</a:t>
            </a:r>
            <a:r>
              <a:rPr lang="en-GB" altLang="ja-JP" b="1" i="1" dirty="0" smtClean="0"/>
              <a:t>										</a:t>
            </a:r>
            <a:r>
              <a:rPr lang="en-GB" altLang="ja-JP" b="1" dirty="0" smtClean="0"/>
              <a:t>RP-161884</a:t>
            </a:r>
            <a:endParaRPr lang="ja-JP" altLang="ja-JP" dirty="0"/>
          </a:p>
          <a:p>
            <a:r>
              <a:rPr lang="en-GB" altLang="ja-JP" b="1" dirty="0"/>
              <a:t>New Orleans, September 19 - 22, </a:t>
            </a:r>
            <a:r>
              <a:rPr lang="en-GB" altLang="ja-JP" b="1" dirty="0" smtClean="0"/>
              <a:t>2016</a:t>
            </a: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428513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7400"/>
            <a:ext cx="8229600" cy="533876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is affirmed that there is strong industry interest in completing the NSA version of the NR specifications on the basis of architecture Option 3/3a </a:t>
            </a:r>
            <a:r>
              <a:rPr lang="en-US" dirty="0" smtClean="0">
                <a:solidFill>
                  <a:srgbClr val="0000FF"/>
                </a:solidFill>
              </a:rPr>
              <a:t>prior</a:t>
            </a:r>
            <a:r>
              <a:rPr lang="en-US" dirty="0" smtClean="0"/>
              <a:t> to June 2018</a:t>
            </a:r>
            <a:endParaRPr lang="en-US" dirty="0" smtClean="0">
              <a:solidFill>
                <a:srgbClr val="0000FF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</a:t>
            </a:r>
            <a:r>
              <a:rPr lang="en-US" dirty="0"/>
              <a:t>is also affirmed that there is a strong industry interest in completing </a:t>
            </a:r>
            <a:r>
              <a:rPr lang="en-US" dirty="0" smtClean="0"/>
              <a:t>the </a:t>
            </a:r>
            <a:r>
              <a:rPr lang="en-US" dirty="0"/>
              <a:t>Standalone (SA) version of the NR specifications on the basis of architecture Option </a:t>
            </a:r>
            <a:r>
              <a:rPr lang="en-US" dirty="0" smtClean="0"/>
              <a:t>2, 4/4a, 7/7a (</a:t>
            </a:r>
            <a:r>
              <a:rPr lang="en-US" smtClean="0"/>
              <a:t>see RP-161266</a:t>
            </a:r>
            <a:r>
              <a:rPr lang="en-US" dirty="0" smtClean="0"/>
              <a:t>) by the agreed deadline of </a:t>
            </a:r>
            <a:r>
              <a:rPr lang="en-US" dirty="0" smtClean="0">
                <a:solidFill>
                  <a:srgbClr val="0000FF"/>
                </a:solidFill>
              </a:rPr>
              <a:t>June 2018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Work on the NSA version shall not delay completion of the SA version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24490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105</Words>
  <Application>Microsoft Macintosh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On NR timeline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NR timeline</dc:title>
  <dc:creator>Lorenzo Casaccia</dc:creator>
  <cp:lastModifiedBy>Lorenzo Casaccia</cp:lastModifiedBy>
  <cp:revision>12</cp:revision>
  <dcterms:created xsi:type="dcterms:W3CDTF">2016-09-20T22:03:20Z</dcterms:created>
  <dcterms:modified xsi:type="dcterms:W3CDTF">2016-09-22T18:44:51Z</dcterms:modified>
</cp:coreProperties>
</file>