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29CBA-56BE-4023-9958-2B9F5AE8A15D}" type="datetimeFigureOut">
              <a:rPr lang="en-US" smtClean="0"/>
              <a:pPr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RAN6 scope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i-FI" sz="2000" dirty="0" smtClean="0">
                <a:solidFill>
                  <a:schemeClr val="tx1"/>
                </a:solidFill>
              </a:rPr>
              <a:t>MediaTek,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Alcatel-Lucent Shanghai Bell, AT&amp;T,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BlackBerry,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Broadcom, Deutsche Telekom, Intel,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LG Electronics, KT, Nokia, NTT DoCoMo, Orange,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Qualcomm,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Sony,</a:t>
            </a:r>
            <a:r>
              <a:rPr lang="fi-FI" sz="2000" dirty="0" smtClean="0"/>
              <a:t> </a:t>
            </a:r>
            <a:br>
              <a:rPr lang="fi-FI" sz="2000" dirty="0" smtClean="0"/>
            </a:br>
            <a:r>
              <a:rPr lang="fi-FI" sz="2000" dirty="0" smtClean="0">
                <a:solidFill>
                  <a:schemeClr val="tx1"/>
                </a:solidFill>
              </a:rPr>
              <a:t>T-Mobile USA, TeliaSonera,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Verizon,</a:t>
            </a:r>
            <a:r>
              <a:rPr lang="fi-FI" sz="2000" dirty="0" smtClean="0"/>
              <a:t> </a:t>
            </a:r>
            <a:r>
              <a:rPr lang="fi-FI" sz="2000" dirty="0" smtClean="0">
                <a:solidFill>
                  <a:schemeClr val="tx1"/>
                </a:solidFill>
              </a:rPr>
              <a:t>ZTE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188640"/>
            <a:ext cx="3096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dirty="0" smtClean="0"/>
              <a:t>RP-161863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/>
              <a:t>RAN1 and RAN2 UMTS work to be moved to RAN6</a:t>
            </a:r>
          </a:p>
          <a:p>
            <a:r>
              <a:rPr lang="fi-FI" sz="2400" dirty="0" smtClean="0"/>
              <a:t>Effective as of RAN6#3 / RAN1#88 / RAN2#97</a:t>
            </a:r>
          </a:p>
          <a:p>
            <a:endParaRPr lang="fi-FI" sz="2400" dirty="0" smtClean="0"/>
          </a:p>
          <a:p>
            <a:endParaRPr lang="fi-FI" sz="2400" dirty="0" smtClean="0"/>
          </a:p>
          <a:p>
            <a:endParaRPr lang="fi-FI" sz="2400" dirty="0"/>
          </a:p>
          <a:p>
            <a:r>
              <a:rPr lang="fi-FI" sz="2400" dirty="0" smtClean="0"/>
              <a:t>RAN6 ToR to be updated at RAN#74</a:t>
            </a:r>
          </a:p>
          <a:p>
            <a:endParaRPr lang="fi-FI" sz="2400" dirty="0" smtClean="0"/>
          </a:p>
          <a:p>
            <a:r>
              <a:rPr lang="fi-FI" sz="2400" dirty="0" smtClean="0"/>
              <a:t>RAN3/4 situation to be re-assessed at RAN#77 (Sep’17)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64904"/>
            <a:ext cx="56769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75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RAN6 scope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RAN6 scope</dc:title>
  <dc:creator>Mediatek</dc:creator>
  <cp:lastModifiedBy>Mediatek</cp:lastModifiedBy>
  <cp:revision>52</cp:revision>
  <dcterms:created xsi:type="dcterms:W3CDTF">2016-09-21T16:35:36Z</dcterms:created>
  <dcterms:modified xsi:type="dcterms:W3CDTF">2016-09-22T19:38:12Z</dcterms:modified>
</cp:coreProperties>
</file>