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256QAM support for Cat6/7/9/10 from Rel-12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RP-161326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Meeting #72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Busan, Korea, June 13 - 16,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Discussion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10.9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a Rel-12 UE supporting all UE radio access capability parameters for both Cat.9/10 and Cat.13,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UE can report both Cat.9/10 and Cat.13</a:t>
            </a:r>
          </a:p>
          <a:p>
            <a:pPr lvl="2"/>
            <a:r>
              <a:rPr lang="en-US" dirty="0" smtClean="0"/>
              <a:t>The </a:t>
            </a:r>
            <a:r>
              <a:rPr lang="en-US" dirty="0" err="1"/>
              <a:t>eNB</a:t>
            </a:r>
            <a:r>
              <a:rPr lang="en-US" dirty="0"/>
              <a:t> may understand that the UE supports all UE radio access capability parameters of both Cat.9/10 and Cat.13 </a:t>
            </a:r>
            <a:endParaRPr lang="en-US" dirty="0" smtClean="0"/>
          </a:p>
          <a:p>
            <a:pPr lvl="3"/>
            <a:r>
              <a:rPr lang="en-US" dirty="0" smtClean="0"/>
              <a:t>Therefore </a:t>
            </a:r>
            <a:r>
              <a:rPr lang="en-US" dirty="0"/>
              <a:t>either category can be applied individually (but not a combination of parameters of different categories)  </a:t>
            </a:r>
            <a:endParaRPr lang="en-US" dirty="0" smtClean="0"/>
          </a:p>
          <a:p>
            <a:r>
              <a:rPr lang="en-US" dirty="0" smtClean="0"/>
              <a:t>Send the LS to RAN1 and RAN2 to prepare the relevant CRs to be submitted to RAN#73.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112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Batang</vt:lpstr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Way forward on 256QAM support for Cat6/7/9/10 from Rel-12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Intel</cp:lastModifiedBy>
  <cp:revision>7</cp:revision>
  <dcterms:created xsi:type="dcterms:W3CDTF">2016-06-15T23:24:49Z</dcterms:created>
  <dcterms:modified xsi:type="dcterms:W3CDTF">2016-06-16T07:25:15Z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22487502-c4b0-48c1-94bc-8b048e2ef0d2</vt:lpwstr>
  </property>
  <property fmtid="{D5CDD505-2E9C-101B-9397-08002B2CF9AE}" pid="3" name="CTP_TimeStamp">
    <vt:lpwstr>2016-06-16 07:25:14Z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