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"/>
  </p:notesMasterIdLst>
  <p:sldIdLst>
    <p:sldId id="257" r:id="rId2"/>
    <p:sldId id="265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38" autoAdjust="0"/>
    <p:restoredTop sz="94238" autoAdjust="0"/>
  </p:normalViewPr>
  <p:slideViewPr>
    <p:cSldViewPr snapToGrid="0">
      <p:cViewPr varScale="1">
        <p:scale>
          <a:sx n="71" d="100"/>
          <a:sy n="71" d="100"/>
        </p:scale>
        <p:origin x="10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C7E29-5C49-4778-A12C-33AF67F83CFD}" type="datetimeFigureOut">
              <a:rPr lang="zh-CN" altLang="en-US" smtClean="0"/>
              <a:pPr/>
              <a:t>2016/6/14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41018-F632-48D7-8E53-00F2D8FD8C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86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4A235-9805-473E-B1EC-FAF5C1A40C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119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41018-F632-48D7-8E53-00F2D8FD8C1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82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89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6526" y="615623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8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8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-蓝色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599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6450" indent="-361950" defTabSz="806450">
              <a:buFont typeface="Arial Unicode MS" panose="020B0604020202020204" pitchFamily="34" charset="-122"/>
              <a:buChar char="−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3537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6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3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33246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357158"/>
            <a:ext cx="3868340" cy="36845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33246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57158"/>
            <a:ext cx="3887391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28650" y="242047"/>
            <a:ext cx="7886700" cy="939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669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7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8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22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8826F11-E80C-4AE7-BC31-C7DB27D820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79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2047"/>
            <a:ext cx="7886700" cy="939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02896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6506379"/>
            <a:ext cx="9159117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913562" y="6580079"/>
            <a:ext cx="1715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lang="zh-CN" altLang="en-US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6826750" y="6557399"/>
            <a:ext cx="2133600" cy="299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18" y="6606973"/>
            <a:ext cx="1787217" cy="210636"/>
          </a:xfrm>
          <a:prstGeom prst="rect">
            <a:avLst/>
          </a:prstGeom>
        </p:spPr>
      </p:pic>
      <p:cxnSp>
        <p:nvCxnSpPr>
          <p:cNvPr id="11" name="直接连接符 10"/>
          <p:cNvCxnSpPr/>
          <p:nvPr userDrawn="1"/>
        </p:nvCxnSpPr>
        <p:spPr>
          <a:xfrm>
            <a:off x="271518" y="1181562"/>
            <a:ext cx="8560387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40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363538" indent="-363538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901700" indent="-457200" algn="l" defTabSz="914400" rtl="0" eaLnBrk="1" latinLnBrk="0" hangingPunct="1">
        <a:lnSpc>
          <a:spcPct val="110000"/>
        </a:lnSpc>
        <a:spcBef>
          <a:spcPts val="5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344613" indent="-363538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708150" indent="-269875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/>
          </p:cNvSpPr>
          <p:nvPr>
            <p:ph type="ctrTitle" idx="4294967295"/>
          </p:nvPr>
        </p:nvSpPr>
        <p:spPr>
          <a:xfrm>
            <a:off x="973940" y="1887005"/>
            <a:ext cx="7037296" cy="210448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 smtClean="0">
                <a:latin typeface="+mn-lt"/>
                <a:ea typeface="黑体" panose="02010609060101010101" pitchFamily="49" charset="-122"/>
              </a:rPr>
              <a:t>Way forward on NR URLLC timeline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3"/>
          <p:cNvSpPr txBox="1">
            <a:spLocks/>
          </p:cNvSpPr>
          <p:nvPr/>
        </p:nvSpPr>
        <p:spPr>
          <a:xfrm>
            <a:off x="-80682" y="4396636"/>
            <a:ext cx="9224682" cy="1169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000" dirty="0" smtClean="0"/>
              <a:t>CATR, CATT, China Mobile, China Telecom, China </a:t>
            </a:r>
            <a:r>
              <a:rPr lang="en-US" altLang="zh-CN" sz="2000" dirty="0"/>
              <a:t>Unicom, </a:t>
            </a:r>
            <a:r>
              <a:rPr lang="en-US" altLang="zh-CN" sz="2000" smtClean="0"/>
              <a:t>Coolpad, </a:t>
            </a:r>
            <a:r>
              <a:rPr lang="en-US" altLang="zh-CN" sz="2000" dirty="0" smtClean="0"/>
              <a:t>Deutsche Telekom, Etisalat,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 smtClean="0"/>
              <a:t>Huawei, </a:t>
            </a:r>
            <a:r>
              <a:rPr lang="en-US" altLang="zh-CN" sz="2000" dirty="0" err="1" smtClean="0"/>
              <a:t>Hisilicon</a:t>
            </a:r>
            <a:r>
              <a:rPr lang="en-US" altLang="zh-CN" sz="2000" dirty="0" smtClean="0"/>
              <a:t>, </a:t>
            </a:r>
            <a:r>
              <a:rPr lang="en-US" altLang="zh-CN" sz="2000" dirty="0" err="1" smtClean="0"/>
              <a:t>Spreadtrum</a:t>
            </a:r>
            <a:r>
              <a:rPr lang="en-US" altLang="zh-CN" sz="2000" dirty="0"/>
              <a:t>, Telecom Italia, TeliaSonera, </a:t>
            </a:r>
            <a:r>
              <a:rPr lang="en-US" altLang="zh-CN" sz="2000" dirty="0" err="1" smtClean="0"/>
              <a:t>Telus</a:t>
            </a:r>
            <a:r>
              <a:rPr lang="en-US" altLang="zh-CN" sz="2000" dirty="0" smtClean="0"/>
              <a:t>, OPPO</a:t>
            </a:r>
            <a:r>
              <a:rPr lang="en-US" altLang="zh-CN" sz="2000" dirty="0"/>
              <a:t>, </a:t>
            </a:r>
            <a:r>
              <a:rPr lang="en-US" altLang="zh-CN" sz="2000" dirty="0" smtClean="0"/>
              <a:t>ORANGE,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 smtClean="0"/>
              <a:t> ZTE Corporation, ZTE Microelectronics, Xiaomi, </a:t>
            </a:r>
            <a:r>
              <a:rPr lang="en-US" altLang="zh-CN" sz="2000" dirty="0" err="1" smtClean="0"/>
              <a:t>Xinwei</a:t>
            </a:r>
            <a:endParaRPr lang="en-US" altLang="zh-CN" sz="2000" dirty="0" smtClean="0"/>
          </a:p>
          <a:p>
            <a:pPr algn="ctr">
              <a:lnSpc>
                <a:spcPct val="150000"/>
              </a:lnSpc>
            </a:pPr>
            <a:endParaRPr lang="en-US" altLang="zh-CN" sz="2000" dirty="0" smtClean="0"/>
          </a:p>
        </p:txBody>
      </p:sp>
      <p:sp>
        <p:nvSpPr>
          <p:cNvPr id="6" name="CasellaDiTesto 3"/>
          <p:cNvSpPr txBox="1"/>
          <p:nvPr/>
        </p:nvSpPr>
        <p:spPr>
          <a:xfrm>
            <a:off x="179512" y="212326"/>
            <a:ext cx="3722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RAN#72 Meeting </a:t>
            </a:r>
          </a:p>
          <a:p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Busan, South Korea, June 13 – 16th, 2016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sellaDiTesto 4"/>
          <p:cNvSpPr txBox="1"/>
          <p:nvPr/>
        </p:nvSpPr>
        <p:spPr>
          <a:xfrm>
            <a:off x="7668343" y="212326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RP-161198</a:t>
            </a:r>
          </a:p>
        </p:txBody>
      </p:sp>
    </p:spTree>
    <p:extLst>
      <p:ext uri="{BB962C8B-B14F-4D97-AF65-F5344CB8AC3E}">
        <p14:creationId xmlns:p14="http://schemas.microsoft.com/office/powerpoint/2010/main" val="316505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dirty="0" smtClean="0"/>
              <a:t>NR time plan in RP-16xxxx propose 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1800" dirty="0" smtClean="0"/>
              <a:t>In Rel-15, support </a:t>
            </a:r>
            <a:r>
              <a:rPr lang="en-US" altLang="zh-CN" sz="1800" dirty="0" err="1" smtClean="0"/>
              <a:t>eMBB</a:t>
            </a:r>
            <a:r>
              <a:rPr lang="en-US" altLang="zh-CN" sz="1800" dirty="0" smtClean="0"/>
              <a:t> and low latency (to enable some URLLC use cases)</a:t>
            </a:r>
          </a:p>
          <a:p>
            <a:pPr marL="444500" lvl="1" indent="0">
              <a:lnSpc>
                <a:spcPct val="130000"/>
              </a:lnSpc>
              <a:spcBef>
                <a:spcPts val="0"/>
              </a:spcBef>
              <a:buNone/>
            </a:pPr>
            <a:endParaRPr lang="en-US" altLang="zh-CN" sz="1800" dirty="0" smtClean="0"/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400" dirty="0" smtClean="0"/>
              <a:t>URLLC requirements contain both low latency and high-reliability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1800" dirty="0" smtClean="0"/>
              <a:t>1-10</a:t>
            </a:r>
            <a:r>
              <a:rPr lang="en-GB" altLang="zh-CN" sz="1800" baseline="30000" dirty="0" smtClean="0"/>
              <a:t>-5</a:t>
            </a:r>
            <a:r>
              <a:rPr lang="en-GB" altLang="zh-CN" sz="1800" dirty="0" smtClean="0"/>
              <a:t> reliability 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GB" altLang="zh-CN" sz="1800" dirty="0" smtClean="0"/>
              <a:t> </a:t>
            </a:r>
            <a:r>
              <a:rPr lang="en-US" altLang="zh-CN" sz="1800" dirty="0"/>
              <a:t>1ms latency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endParaRPr lang="en-US" altLang="zh-CN" sz="18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endParaRPr lang="en-US" altLang="zh-CN" sz="18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endParaRPr lang="en-US" altLang="zh-CN" sz="18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endParaRPr lang="en-US" altLang="zh-CN" sz="1800" dirty="0" smtClean="0"/>
          </a:p>
          <a:p>
            <a:pPr marL="444500" lvl="1" indent="0">
              <a:lnSpc>
                <a:spcPct val="13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8826F11-E80C-4AE7-BC31-C7DB27D8206C}" type="slidenum">
              <a:rPr lang="zh-CN" altLang="en-US" smtClean="0"/>
              <a:pPr algn="r"/>
              <a:t>2</a:t>
            </a:fld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35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3538" lvl="1" indent="-363538" defTabSz="9144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/>
              <a:t>In </a:t>
            </a:r>
            <a:r>
              <a:rPr lang="en-US" altLang="zh-CN" sz="2000" dirty="0" smtClean="0"/>
              <a:t>Rel-15, </a:t>
            </a:r>
            <a:r>
              <a:rPr lang="en-US" altLang="zh-CN" sz="2000" dirty="0"/>
              <a:t>support </a:t>
            </a:r>
            <a:r>
              <a:rPr lang="en-US" altLang="zh-CN" sz="2000" dirty="0" smtClean="0"/>
              <a:t>high reliability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(at least for </a:t>
            </a:r>
            <a:r>
              <a:rPr lang="en-US" altLang="zh-CN" sz="2000" smtClean="0"/>
              <a:t>small data), </a:t>
            </a:r>
            <a:r>
              <a:rPr lang="en-US" altLang="zh-CN" sz="2000" dirty="0" smtClean="0"/>
              <a:t>to enable URLLC use case.</a:t>
            </a:r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6F11-E80C-4AE7-BC31-C7DB27D8206C}" type="slidenum">
              <a:rPr lang="zh-CN" altLang="en-US" smtClean="0"/>
              <a:pPr/>
              <a:t>3</a:t>
            </a:fld>
            <a:r>
              <a:rPr lang="zh-CN" altLang="en-US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2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9709</TotalTime>
  <Words>129</Words>
  <Application>Microsoft Office PowerPoint</Application>
  <PresentationFormat>全屏显示(4:3)</PresentationFormat>
  <Paragraphs>23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Office 主题</vt:lpstr>
      <vt:lpstr>Way forward on NR URLLC timeline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VoLTE后续相关工作</dc:title>
  <dc:creator>徐菲</dc:creator>
  <cp:lastModifiedBy>lenovo</cp:lastModifiedBy>
  <cp:revision>547</cp:revision>
  <dcterms:created xsi:type="dcterms:W3CDTF">2016-01-27T06:28:58Z</dcterms:created>
  <dcterms:modified xsi:type="dcterms:W3CDTF">2016-06-14T07:37:32Z</dcterms:modified>
</cp:coreProperties>
</file>