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39233-B99B-409F-BBDA-08FEA5E375B2}" type="datetimeFigureOut">
              <a:rPr lang="en-US" smtClean="0"/>
              <a:pPr/>
              <a:t>3/10/2016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14549-F9AC-406A-AD9A-DBB98A560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i-FI" dirty="0" smtClean="0"/>
              <a:t>Way forward on </a:t>
            </a:r>
            <a:br>
              <a:rPr lang="fi-FI" dirty="0" smtClean="0"/>
            </a:br>
            <a:r>
              <a:rPr lang="fi-FI" dirty="0" smtClean="0"/>
              <a:t>Rel-13 NB-IoT UE Uplink Capability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i-FI" dirty="0" smtClean="0"/>
              <a:t>MediaTek, Intel, Spreadtrum, </a:t>
            </a:r>
            <a:r>
              <a:rPr lang="en-US" dirty="0" smtClean="0"/>
              <a:t>Nordic Semiconductor, </a:t>
            </a:r>
            <a:r>
              <a:rPr lang="en-US" dirty="0" smtClean="0"/>
              <a:t>DATANG SEMICONDUCTOR </a:t>
            </a:r>
            <a:r>
              <a:rPr lang="en-US" dirty="0" smtClean="0"/>
              <a:t>, </a:t>
            </a:r>
            <a:r>
              <a:rPr lang="fi-FI" dirty="0" smtClean="0"/>
              <a:t>TeliaSonera</a:t>
            </a:r>
            <a:r>
              <a:rPr lang="fi-FI" dirty="0" smtClean="0"/>
              <a:t>, NTT DoCoMo, CHTTL, </a:t>
            </a:r>
            <a:r>
              <a:rPr lang="en-US" dirty="0" err="1" smtClean="0"/>
              <a:t>SierraWireless</a:t>
            </a:r>
            <a:r>
              <a:rPr lang="en-US" dirty="0" smtClean="0"/>
              <a:t>,</a:t>
            </a:r>
            <a:r>
              <a:rPr lang="fi-FI" dirty="0" smtClean="0"/>
              <a:t> LG, ZTE, Fujitsu, </a:t>
            </a:r>
            <a:r>
              <a:rPr lang="fi-FI" dirty="0" smtClean="0"/>
              <a:t>Sharp, CATT[...]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-11151" y="0"/>
            <a:ext cx="915515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875713" algn="r"/>
              </a:tabLst>
            </a:pPr>
            <a:r>
              <a:rPr lang="fi-FI" sz="1600" dirty="0" smtClean="0"/>
              <a:t>3GPP TSG RAN#71	RP-16nnnn</a:t>
            </a:r>
          </a:p>
          <a:p>
            <a:r>
              <a:rPr lang="fi-FI" sz="1600" dirty="0" smtClean="0"/>
              <a:t>Göteborg, Sweden</a:t>
            </a:r>
          </a:p>
          <a:p>
            <a:r>
              <a:rPr lang="fi-FI" sz="1600" dirty="0" smtClean="0"/>
              <a:t>7-10 March 2016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/>
              <a:t>A single uplink capability is defined for NB-IoT UEs in Rel-13 as follows:</a:t>
            </a:r>
          </a:p>
          <a:p>
            <a:endParaRPr lang="fi-FI" sz="2400" dirty="0" smtClean="0"/>
          </a:p>
          <a:p>
            <a:pPr lvl="1"/>
            <a:r>
              <a:rPr lang="fi-FI" sz="2000" dirty="0" smtClean="0"/>
              <a:t>A NB-IoT UE shall support both multi-tone and single-tone UL transmission modes</a:t>
            </a:r>
          </a:p>
          <a:p>
            <a:pPr lvl="2"/>
            <a:endParaRPr lang="fi-FI" sz="1600" dirty="0" smtClean="0"/>
          </a:p>
          <a:p>
            <a:pPr lvl="1"/>
            <a:r>
              <a:rPr lang="fi-FI" sz="2000" dirty="0" smtClean="0"/>
              <a:t>An IOT indication shall be specified for multi tone w/ 15kHz subcarrier spacing (when early testing opportunity may not be available)</a:t>
            </a:r>
          </a:p>
          <a:p>
            <a:pPr lvl="1"/>
            <a:endParaRPr lang="fi-FI" sz="1600" dirty="0" smtClean="0"/>
          </a:p>
          <a:p>
            <a:pPr lvl="1"/>
            <a:r>
              <a:rPr lang="fi-FI" sz="2000" dirty="0" smtClean="0"/>
              <a:t>No separate UL capability indication shall be introduced</a:t>
            </a:r>
            <a:r>
              <a:rPr lang="fi-FI" sz="2000" baseline="30000" dirty="0" smtClean="0"/>
              <a:t>(1)</a:t>
            </a:r>
            <a:endParaRPr lang="en-US" sz="2000" baseline="30000" dirty="0"/>
          </a:p>
        </p:txBody>
      </p:sp>
      <p:sp>
        <p:nvSpPr>
          <p:cNvPr id="4" name="TextBox 3"/>
          <p:cNvSpPr txBox="1"/>
          <p:nvPr/>
        </p:nvSpPr>
        <p:spPr>
          <a:xfrm>
            <a:off x="5004048" y="6309320"/>
            <a:ext cx="41399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sz="1200" dirty="0" smtClean="0"/>
              <a:t>(1)  This is independent from the lower power class discussion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109</Words>
  <Application>Microsoft Office PowerPoint</Application>
  <PresentationFormat>如螢幕大小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3" baseType="lpstr">
      <vt:lpstr>Office Theme</vt:lpstr>
      <vt:lpstr>Way forward on  Rel-13 NB-IoT UE Uplink Capability 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Rel-13 NB-IoT UE Uplink Capability </dc:title>
  <dc:creator>Mediatek</dc:creator>
  <cp:lastModifiedBy>Mediatek</cp:lastModifiedBy>
  <cp:revision>25</cp:revision>
  <dcterms:created xsi:type="dcterms:W3CDTF">2016-03-02T13:07:22Z</dcterms:created>
  <dcterms:modified xsi:type="dcterms:W3CDTF">2016-03-10T10:44:24Z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-825533368</vt:i4>
  </property>
  <property fmtid="{D5CDD505-2E9C-101B-9397-08002B2CF9AE}" pid="3" name="_NewReviewCycle">
    <vt:lpwstr/>
  </property>
  <property fmtid="{D5CDD505-2E9C-101B-9397-08002B2CF9AE}" pid="4" name="_EmailSubject">
    <vt:lpwstr/>
  </property>
  <property fmtid="{D5CDD505-2E9C-101B-9397-08002B2CF9AE}" pid="5" name="_AuthorEmail">
    <vt:lpwstr>Guillaume.Sebire@mediatek.com</vt:lpwstr>
  </property>
  <property fmtid="{D5CDD505-2E9C-101B-9397-08002B2CF9AE}" pid="6" name="_AuthorEmailDisplayName">
    <vt:lpwstr>Guillaume Sebire</vt:lpwstr>
  </property>
</Properties>
</file>