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4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4" autoAdjust="0"/>
    <p:restoredTop sz="91573" autoAdjust="0"/>
  </p:normalViewPr>
  <p:slideViewPr>
    <p:cSldViewPr>
      <p:cViewPr>
        <p:scale>
          <a:sx n="70" d="100"/>
          <a:sy n="70" d="100"/>
        </p:scale>
        <p:origin x="-121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97B2D-D937-4B9F-8567-9511CC5769B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5009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204864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</a:t>
            </a:r>
            <a:r>
              <a:rPr lang="en-US" altLang="ja-JP" sz="4000" dirty="0" smtClean="0"/>
              <a:t>Forward </a:t>
            </a:r>
            <a:r>
              <a:rPr lang="en-US" altLang="ja-JP" sz="4000" dirty="0"/>
              <a:t>on </a:t>
            </a:r>
            <a:r>
              <a:rPr lang="en-US" altLang="ja-JP" sz="4000" dirty="0" smtClean="0"/>
              <a:t>Resume ID in UP solution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Ericsson, Verizon, AT&amp;T, Telstra, China Mobile, Softbank mobile, </a:t>
            </a:r>
            <a:r>
              <a:rPr lang="en-US" altLang="ja-JP" sz="3200" dirty="0"/>
              <a:t>CHTTL, </a:t>
            </a:r>
            <a:r>
              <a:rPr lang="en-US" altLang="ja-JP" sz="3200" dirty="0" smtClean="0"/>
              <a:t>Sony,  Intel Corporation, NTT DOCOMO, Samsung, Sierra Wireless, </a:t>
            </a:r>
            <a:r>
              <a:rPr lang="en-US" altLang="ja-JP" sz="3200" dirty="0" err="1" smtClean="0"/>
              <a:t>Mediatek</a:t>
            </a:r>
            <a:r>
              <a:rPr lang="en-US" altLang="ja-JP" sz="3200" dirty="0" smtClean="0"/>
              <a:t>…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 Meeting #71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RP-160685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544616"/>
          </a:xfrm>
        </p:spPr>
        <p:txBody>
          <a:bodyPr>
            <a:noAutofit/>
          </a:bodyPr>
          <a:lstStyle/>
          <a:p>
            <a:r>
              <a:rPr lang="en-US" i="1" dirty="0" smtClean="0"/>
              <a:t>For NB-</a:t>
            </a:r>
            <a:r>
              <a:rPr lang="en-US" i="1" dirty="0" err="1" smtClean="0"/>
              <a:t>IoT</a:t>
            </a:r>
            <a:endParaRPr lang="en-US" i="1" dirty="0"/>
          </a:p>
          <a:p>
            <a:pPr lvl="1"/>
            <a:r>
              <a:rPr lang="en-US" i="1" dirty="0" smtClean="0"/>
              <a:t> From RAN1 point of view, Msg3 TBS size should allow 64 bits (targeted for </a:t>
            </a:r>
            <a:r>
              <a:rPr lang="en-US" i="1" dirty="0" err="1" smtClean="0"/>
              <a:t>RRCConnectionRequest</a:t>
            </a:r>
            <a:r>
              <a:rPr lang="en-US" i="1" dirty="0" smtClean="0"/>
              <a:t>) and 80 bits (targeted for </a:t>
            </a:r>
            <a:r>
              <a:rPr lang="en-US" i="1" dirty="0" err="1" smtClean="0"/>
              <a:t>RRCConnectionResume</a:t>
            </a:r>
            <a:r>
              <a:rPr lang="en-US" i="1" dirty="0" smtClean="0"/>
              <a:t>). </a:t>
            </a:r>
            <a:endParaRPr lang="fi-FI" dirty="0" smtClean="0"/>
          </a:p>
          <a:p>
            <a:pPr lvl="1"/>
            <a:r>
              <a:rPr lang="en-US" i="1" dirty="0" smtClean="0"/>
              <a:t>For UP solution, Source </a:t>
            </a:r>
            <a:r>
              <a:rPr lang="en-US" i="1" dirty="0" err="1" smtClean="0"/>
              <a:t>eNB</a:t>
            </a:r>
            <a:r>
              <a:rPr lang="en-US" i="1" dirty="0" smtClean="0"/>
              <a:t> assigns ID which is 40 bits. This is signaled in Msg3 to the target </a:t>
            </a:r>
            <a:r>
              <a:rPr lang="en-US" i="1" dirty="0" err="1" smtClean="0"/>
              <a:t>eNB</a:t>
            </a:r>
            <a:endParaRPr lang="en-US" i="1" dirty="0" smtClean="0"/>
          </a:p>
          <a:p>
            <a:pPr lvl="2"/>
            <a:r>
              <a:rPr lang="en-US" i="1" dirty="0" smtClean="0"/>
              <a:t>How to map UE and network part to 40 bits is not visible to the UE and can be discussed in RAN3</a:t>
            </a:r>
            <a:endParaRPr lang="fi-FI" dirty="0"/>
          </a:p>
          <a:p>
            <a:pPr lvl="1"/>
            <a:r>
              <a:rPr lang="en-US" i="1" dirty="0" smtClean="0"/>
              <a:t>No change to agreement to use short MAC-I or provide NCC in Msg4</a:t>
            </a:r>
          </a:p>
          <a:p>
            <a:endParaRPr lang="fi-FI" sz="2800" dirty="0"/>
          </a:p>
          <a:p>
            <a:r>
              <a:rPr lang="en-US" i="1" dirty="0" smtClean="0"/>
              <a:t>Non-NB-</a:t>
            </a:r>
            <a:r>
              <a:rPr lang="en-US" i="1" dirty="0" err="1" smtClean="0"/>
              <a:t>IoT</a:t>
            </a:r>
            <a:r>
              <a:rPr lang="en-US" i="1" dirty="0" smtClean="0"/>
              <a:t> case will be discussed separately in TEI13 in RAN2#93bis.</a:t>
            </a:r>
            <a:endParaRPr lang="en-US" altLang="ja-JP" dirty="0" smtClean="0"/>
          </a:p>
          <a:p>
            <a:endParaRPr lang="en-US" altLang="ja-JP" dirty="0"/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069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8126</TotalTime>
  <Words>146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Way Forward on Resume ID in UP solution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Ericsson User 1602</cp:lastModifiedBy>
  <cp:revision>229</cp:revision>
  <dcterms:created xsi:type="dcterms:W3CDTF">2015-02-03T00:53:02Z</dcterms:created>
  <dcterms:modified xsi:type="dcterms:W3CDTF">2016-03-10T17:11:54Z</dcterms:modified>
</cp:coreProperties>
</file>