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5"/>
  </p:notesMasterIdLst>
  <p:handoutMasterIdLst>
    <p:handoutMasterId r:id="rId16"/>
  </p:handoutMasterIdLst>
  <p:sldIdLst>
    <p:sldId id="977" r:id="rId13"/>
    <p:sldId id="1047" r:id="rId14"/>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73" d="100"/>
          <a:sy n="73" d="100"/>
        </p:scale>
        <p:origin x="-852" y="-10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2016/3/10</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2016/3/10</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2016/3/10</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2016/3/10</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Clarification of the scope of the study on latency reduction techniques for LTE </a:t>
            </a:r>
            <a:endParaRPr lang="zh-CN" altLang="zh-CN" sz="4000" b="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algn="ctr">
              <a:lnSpc>
                <a:spcPct val="140000"/>
              </a:lnSpc>
              <a:spcBef>
                <a:spcPts val="4200"/>
              </a:spcBef>
              <a:defRPr/>
            </a:pP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dirty="0" smtClean="0"/>
              <a:t>RP-160650</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10.5.2</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矩形 30"/>
          <p:cNvSpPr txBox="1">
            <a:spLocks noChangeArrowheads="1"/>
          </p:cNvSpPr>
          <p:nvPr/>
        </p:nvSpPr>
        <p:spPr>
          <a:xfrm>
            <a:off x="1979286" y="5211115"/>
            <a:ext cx="8769750" cy="1021060"/>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 HiSilicon,</a:t>
            </a:r>
            <a:r>
              <a:rPr kumimoji="0" lang="en-US" altLang="zh-CN" sz="2800" i="0" u="none" strike="noStrike" kern="0" cap="none" spc="0" normalizeH="0" noProof="0" dirty="0" smtClean="0">
                <a:ln>
                  <a:noFill/>
                </a:ln>
                <a:effectLst/>
                <a:uLnTx/>
                <a:uFillTx/>
                <a:latin typeface="+mj-lt"/>
                <a:ea typeface="+mj-ea"/>
                <a:cs typeface="Arial" pitchFamily="34" charset="0"/>
              </a:rPr>
              <a:t> ZTE, Nokia</a:t>
            </a:r>
            <a:r>
              <a:rPr lang="en-US" altLang="zh-CN" sz="2800" kern="0" dirty="0" smtClean="0">
                <a:latin typeface="+mj-lt"/>
                <a:ea typeface="+mj-ea"/>
                <a:cs typeface="Arial" pitchFamily="34" charset="0"/>
              </a:rPr>
              <a:t>, Alcatel-Lucent, Alcatel-Lucent Shanghai Bell, CATT, LGE, Samsung</a:t>
            </a:r>
          </a:p>
          <a:p>
            <a:pPr algn="ctr">
              <a:lnSpc>
                <a:spcPct val="140000"/>
              </a:lnSpc>
              <a:spcBef>
                <a:spcPts val="4200"/>
              </a:spcBef>
              <a:defRPr/>
            </a:pP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a:t>
            </a:r>
            <a:endParaRPr lang="en-US" sz="2400" b="0" dirty="0">
              <a:solidFill>
                <a:schemeClr val="tx1"/>
              </a:solidFill>
            </a:endParaRPr>
          </a:p>
        </p:txBody>
      </p:sp>
      <p:sp>
        <p:nvSpPr>
          <p:cNvPr id="4" name="Content Placeholder 3"/>
          <p:cNvSpPr>
            <a:spLocks noGrp="1"/>
          </p:cNvSpPr>
          <p:nvPr>
            <p:ph idx="1"/>
          </p:nvPr>
        </p:nvSpPr>
        <p:spPr>
          <a:xfrm>
            <a:off x="609600" y="1299756"/>
            <a:ext cx="10975975" cy="5179421"/>
          </a:xfrm>
        </p:spPr>
        <p:txBody>
          <a:bodyPr/>
          <a:lstStyle/>
          <a:p>
            <a:r>
              <a:rPr lang="en-US" dirty="0" smtClean="0"/>
              <a:t>Study on </a:t>
            </a:r>
            <a:r>
              <a:rPr lang="en-US" altLang="zh-CN" dirty="0" smtClean="0"/>
              <a:t>latency reduction techniques for LTE in 2016 Q2 is focused for:</a:t>
            </a:r>
            <a:endParaRPr lang="en-US" dirty="0" smtClean="0"/>
          </a:p>
          <a:p>
            <a:pPr lvl="1"/>
            <a:r>
              <a:rPr lang="en-US" dirty="0" smtClean="0"/>
              <a:t>FS1</a:t>
            </a:r>
          </a:p>
          <a:p>
            <a:pPr lvl="1"/>
            <a:r>
              <a:rPr lang="en-US" dirty="0" smtClean="0"/>
              <a:t>FS2</a:t>
            </a:r>
          </a:p>
          <a:p>
            <a:r>
              <a:rPr lang="en-US" dirty="0" smtClean="0"/>
              <a:t>No specific discussion or assumption related to FS3 in the study on </a:t>
            </a:r>
            <a:r>
              <a:rPr lang="en-US" altLang="zh-CN" dirty="0" smtClean="0"/>
              <a:t>latency reduction techniques for LTE in 2016 Q2</a:t>
            </a:r>
          </a:p>
          <a:p>
            <a:r>
              <a:rPr lang="en-US" sz="2800" dirty="0" smtClean="0"/>
              <a:t>RAN will revisit the situation in June</a:t>
            </a:r>
            <a:endParaRPr lang="en-US" sz="2800" dirty="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35524</TotalTime>
  <Words>84</Words>
  <Application>Microsoft Office PowerPoint</Application>
  <PresentationFormat>Custom</PresentationFormat>
  <Paragraphs>15</Paragraphs>
  <Slides>2</Slides>
  <Notes>2</Notes>
  <HiddenSlides>0</HiddenSlides>
  <MMClips>0</MMClips>
  <ScaleCrop>false</ScaleCrop>
  <HeadingPairs>
    <vt:vector size="4" baseType="variant">
      <vt:variant>
        <vt:lpstr>Theme</vt:lpstr>
      </vt:variant>
      <vt:variant>
        <vt:i4>12</vt:i4>
      </vt:variant>
      <vt:variant>
        <vt:lpstr>Slide Titles</vt:lpstr>
      </vt:variant>
      <vt:variant>
        <vt:i4>2</vt:i4>
      </vt:variant>
    </vt:vector>
  </HeadingPairs>
  <TitlesOfParts>
    <vt:vector size="14"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Clarification of the scope of the study on latency reduction techniques for LTE </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Huawei</cp:lastModifiedBy>
  <cp:revision>2820</cp:revision>
  <dcterms:created xsi:type="dcterms:W3CDTF">2010-09-30T06:00:50Z</dcterms:created>
  <dcterms:modified xsi:type="dcterms:W3CDTF">2016-03-10T10:33:39Z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2015_ms_pID_725343">
    <vt:lpwstr>(3)2ZD/o2Ex4oeLoPsaLC8uLHzrR/QhCAMyka9ww/Lefl/T0gcRpDNbkhgoiwLMsVwqDHVx2E8F
5lIq2uAQ+kChbbaPfY+m+IA7pOUlS5pA0De8Y0sgceW5NpC0CI+7M2SKozyp2T/wNUcsW1ao
LFnoJngWHrpJ/IIV0ypGvSwytILLfjnmX+uM0yFNJqF67OwJBX8GNrvCf4GJ0zEpNfWQhDBA
TxvsQi6gqQ8z/4oPCq</vt:lpwstr>
  </property>
  <property fmtid="{D5CDD505-2E9C-101B-9397-08002B2CF9AE}" pid="28" name="_2015_ms_pID_7253431">
    <vt:lpwstr>ACUaizGho559QwEzu052Qj+cO4jyPsYp0O9ilFMAFe2UhalxUnqs2u
AR55tAkpnxeSFGhn2vVftns5cDOSQMAcntTadhkBS1je9TjxJuvcAUAE9usObIwsS1yhL1CS
5yflswO6TD2p8lyenBsaSiBFP0ClvO+/ZH+zDmqrfm+D32E+XKDcAdVUAlFNaxZFXwbqx1Tc
ynfuC066lZeqws00Jab+2R03akt2Lxzp0UY4</vt:lpwstr>
  </property>
  <property fmtid="{D5CDD505-2E9C-101B-9397-08002B2CF9AE}" pid="29" name="_2015_ms_pID_7253432">
    <vt:lpwstr>bpZUzjBwH6jR7YcQTRJLPEY=</vt:lpwstr>
  </property>
  <property fmtid="{D5CDD505-2E9C-101B-9397-08002B2CF9AE}" pid="30" name="_readonly">
    <vt:lpwstr/>
  </property>
  <property fmtid="{D5CDD505-2E9C-101B-9397-08002B2CF9AE}" pid="31" name="_change">
    <vt:lpwstr/>
  </property>
  <property fmtid="{D5CDD505-2E9C-101B-9397-08002B2CF9AE}" pid="32" name="_full-control">
    <vt:lpwstr/>
  </property>
  <property fmtid="{D5CDD505-2E9C-101B-9397-08002B2CF9AE}" pid="33" name="sflag">
    <vt:lpwstr>1457585418</vt:lpwstr>
  </property>
</Properties>
</file>