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44" autoAdjust="0"/>
    <p:restoredTop sz="91591" autoAdjust="0"/>
  </p:normalViewPr>
  <p:slideViewPr>
    <p:cSldViewPr>
      <p:cViewPr varScale="1">
        <p:scale>
          <a:sx n="107" d="100"/>
          <a:sy n="107" d="100"/>
        </p:scale>
        <p:origin x="-177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808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Meeting arrangement for 5G SI in RAN4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RAN4 Chairman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  <a:endParaRPr lang="ja-JP" altLang="ja-JP" dirty="0"/>
          </a:p>
          <a:p>
            <a:r>
              <a:rPr lang="en-GB" altLang="ja-JP" b="1" dirty="0"/>
              <a:t>Gothenburg, Sweden, 7 - 10 March 2016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RP-160626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067550" cy="1354137"/>
          </a:xfrm>
        </p:spPr>
        <p:txBody>
          <a:bodyPr/>
          <a:lstStyle/>
          <a:p>
            <a:r>
              <a:rPr lang="en-US" altLang="en-US" dirty="0" smtClean="0"/>
              <a:t>Meeting management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1484312"/>
            <a:ext cx="8229600" cy="4032920"/>
          </a:xfrm>
        </p:spPr>
        <p:txBody>
          <a:bodyPr>
            <a:normAutofit lnSpcReduction="10000"/>
          </a:bodyPr>
          <a:lstStyle/>
          <a:p>
            <a:r>
              <a:rPr lang="en-US" altLang="en-US" dirty="0" smtClean="0"/>
              <a:t>The number of parallel sessions</a:t>
            </a:r>
          </a:p>
          <a:p>
            <a:pPr lvl="1"/>
            <a:r>
              <a:rPr lang="en-US" altLang="en-US" dirty="0" smtClean="0"/>
              <a:t>From Q2 2016, the number is 3 at maximum(RF, RRM/</a:t>
            </a:r>
            <a:r>
              <a:rPr lang="en-US" altLang="en-US" dirty="0" err="1" smtClean="0"/>
              <a:t>Demod</a:t>
            </a:r>
            <a:r>
              <a:rPr lang="en-US" altLang="en-US" dirty="0" smtClean="0"/>
              <a:t>, 5G and/or NB-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)</a:t>
            </a:r>
          </a:p>
          <a:p>
            <a:r>
              <a:rPr lang="en-US" altLang="en-US" dirty="0" smtClean="0"/>
              <a:t>Q2 2016(April and May)</a:t>
            </a:r>
          </a:p>
          <a:p>
            <a:pPr lvl="1"/>
            <a:r>
              <a:rPr lang="en-US" altLang="en-US" dirty="0" smtClean="0"/>
              <a:t>Contributions for general aspects such as work plan are handled in main session, e.g., Monday mornings.</a:t>
            </a:r>
          </a:p>
          <a:p>
            <a:pPr lvl="1"/>
            <a:r>
              <a:rPr lang="en-US" altLang="en-US" dirty="0" smtClean="0"/>
              <a:t>Contributions for technical aspects such as technical perspective are handled in parallel session specific to 5G.</a:t>
            </a:r>
          </a:p>
          <a:p>
            <a:r>
              <a:rPr lang="en-US" altLang="en-US" dirty="0" smtClean="0"/>
              <a:t>From Q3 2016 to February in 2017</a:t>
            </a:r>
            <a:endParaRPr lang="en-US" altLang="en-US" dirty="0"/>
          </a:p>
          <a:p>
            <a:pPr lvl="1"/>
            <a:r>
              <a:rPr lang="en-US" altLang="en-US" dirty="0" smtClean="0"/>
              <a:t>Contributions for 5G are handled in the 5G and/or NB-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session.</a:t>
            </a:r>
          </a:p>
          <a:p>
            <a:r>
              <a:rPr lang="en-US" altLang="en-US" dirty="0" smtClean="0"/>
              <a:t>TU</a:t>
            </a:r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019912"/>
              </p:ext>
            </p:extLst>
          </p:nvPr>
        </p:nvGraphicFramePr>
        <p:xfrm>
          <a:off x="457200" y="5373216"/>
          <a:ext cx="8291262" cy="1219112"/>
        </p:xfrm>
        <a:graphic>
          <a:graphicData uri="http://schemas.openxmlformats.org/drawingml/2006/table">
            <a:tbl>
              <a:tblPr/>
              <a:tblGrid>
                <a:gridCol w="1089342"/>
                <a:gridCol w="1200320"/>
                <a:gridCol w="1200320"/>
                <a:gridCol w="1200320"/>
                <a:gridCol w="1200320"/>
                <a:gridCol w="1200320"/>
                <a:gridCol w="1200320"/>
              </a:tblGrid>
              <a:tr h="21193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Schedule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2016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2017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1936">
                <a:tc vMerge="1"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4579">
                <a:tc vMerge="1"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78bis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79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80bis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81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4579"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TU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  <a:endParaRPr kumimoji="0" lang="en-GB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132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6820</TotalTime>
  <Words>131</Words>
  <Application>Microsoft Office PowerPoint</Application>
  <PresentationFormat>On-screen Show (4:3)</PresentationFormat>
  <Paragraphs>35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Meeting arrangement for 5G SI in RAN4</vt:lpstr>
      <vt:lpstr>Meeting management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xutao zhou</cp:lastModifiedBy>
  <cp:revision>219</cp:revision>
  <dcterms:created xsi:type="dcterms:W3CDTF">2015-02-03T00:53:02Z</dcterms:created>
  <dcterms:modified xsi:type="dcterms:W3CDTF">2016-03-10T08:39:56Z</dcterms:modified>
</cp:coreProperties>
</file>