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32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73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4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85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7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563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84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22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43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15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23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C847E-0FEC-4238-AF57-F62E85645DA5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84157-8D48-4E00-BA3A-4CF5090AD6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44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NB-IOT bands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Vodafone, </a:t>
            </a:r>
            <a:r>
              <a:rPr lang="en-US" dirty="0"/>
              <a:t>Deutsche </a:t>
            </a:r>
            <a:r>
              <a:rPr lang="en-US" dirty="0" smtClean="0"/>
              <a:t>Telekom, </a:t>
            </a:r>
            <a:r>
              <a:rPr lang="en-US" dirty="0" err="1" smtClean="0"/>
              <a:t>Telefónica</a:t>
            </a:r>
            <a:r>
              <a:rPr lang="en-US" dirty="0" smtClean="0"/>
              <a:t>, Orange, </a:t>
            </a:r>
            <a:r>
              <a:rPr lang="en-US" dirty="0"/>
              <a:t>China </a:t>
            </a:r>
            <a:r>
              <a:rPr lang="en-US" dirty="0" smtClean="0"/>
              <a:t>Unicom, Verizon, CMCC, Telecom Italia, AT&amp;T</a:t>
            </a:r>
            <a:r>
              <a:rPr lang="en-US" dirty="0" smtClean="0"/>
              <a:t>, </a:t>
            </a:r>
            <a:r>
              <a:rPr lang="en-US" dirty="0" err="1" smtClean="0"/>
              <a:t>SouthernLINC</a:t>
            </a:r>
            <a:r>
              <a:rPr lang="en-US" dirty="0" smtClean="0"/>
              <a:t>,</a:t>
            </a:r>
            <a:r>
              <a:rPr lang="en-US" dirty="0" smtClean="0"/>
              <a:t> NTT Docomo, KT, SoftBank</a:t>
            </a:r>
            <a:endParaRPr lang="en-GB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59587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ja-JP" dirty="0" smtClean="0">
                <a:cs typeface="Arial" pitchFamily="34" charset="0"/>
              </a:rPr>
              <a:t>3GPP TSG-RAN meeting </a:t>
            </a:r>
            <a:r>
              <a:rPr lang="en-US" altLang="ja-JP" dirty="0">
                <a:cs typeface="Arial" pitchFamily="34" charset="0"/>
              </a:rPr>
              <a:t>#</a:t>
            </a:r>
            <a:r>
              <a:rPr lang="en-US" altLang="ja-JP" dirty="0" smtClean="0">
                <a:cs typeface="Arial" pitchFamily="34" charset="0"/>
              </a:rPr>
              <a:t>70                                    			    RP-152268</a:t>
            </a:r>
            <a:endParaRPr lang="en-US" altLang="ja-JP" dirty="0" smtClean="0">
              <a:cs typeface="Arial" pitchFamily="34" charset="0"/>
            </a:endParaRPr>
          </a:p>
          <a:p>
            <a:pPr eaLnBrk="1" hangingPunct="1"/>
            <a:r>
              <a:rPr lang="en-US" altLang="ja-JP" dirty="0" err="1" smtClean="0">
                <a:cs typeface="Arial" pitchFamily="34" charset="0"/>
              </a:rPr>
              <a:t>Sitges</a:t>
            </a:r>
            <a:r>
              <a:rPr lang="en-US" altLang="ja-JP" dirty="0" smtClean="0">
                <a:cs typeface="Arial" pitchFamily="34" charset="0"/>
              </a:rPr>
              <a:t>, Spain, Dec 7th </a:t>
            </a:r>
            <a:r>
              <a:rPr lang="en-US" altLang="ja-JP" dirty="0">
                <a:cs typeface="Arial" pitchFamily="34" charset="0"/>
              </a:rPr>
              <a:t>– </a:t>
            </a:r>
            <a:r>
              <a:rPr lang="en-US" altLang="ja-JP" dirty="0" smtClean="0">
                <a:cs typeface="Arial" pitchFamily="34" charset="0"/>
              </a:rPr>
              <a:t>10</a:t>
            </a:r>
            <a:r>
              <a:rPr lang="en-US" altLang="ja-JP" dirty="0" smtClean="0">
                <a:cs typeface="Arial" pitchFamily="34" charset="0"/>
              </a:rPr>
              <a:t>th</a:t>
            </a:r>
            <a:r>
              <a:rPr lang="en-US" altLang="ja-JP" dirty="0">
                <a:cs typeface="Arial" pitchFamily="34" charset="0"/>
              </a:rPr>
              <a:t>, 2015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2035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RAN and RAN4 have discussed in previous respective meetings the need to establish priorities in terms of which bands should be considered first in RAN4 when defining band specific requirements</a:t>
            </a:r>
          </a:p>
          <a:p>
            <a:r>
              <a:rPr lang="en-GB" dirty="0"/>
              <a:t>There are two aspects that should not be mixed: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GB" dirty="0"/>
              <a:t>Bands to specify RF requirements for in RAN4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GB" dirty="0"/>
              <a:t>Bands to be </a:t>
            </a:r>
            <a:r>
              <a:rPr lang="en-GB" dirty="0" smtClean="0"/>
              <a:t>implemented </a:t>
            </a:r>
            <a:r>
              <a:rPr lang="en-GB" dirty="0"/>
              <a:t>in a commercial </a:t>
            </a:r>
            <a:r>
              <a:rPr lang="en-GB" dirty="0" smtClean="0"/>
              <a:t>device</a:t>
            </a:r>
            <a:endParaRPr lang="en-GB" dirty="0"/>
          </a:p>
          <a:p>
            <a:r>
              <a:rPr lang="en-GB" dirty="0" smtClean="0"/>
              <a:t>The scope of this is Release 13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913374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Agreement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following bands shall be considered with high priority for defining any RAN4 band specific requirement within Release 13:</a:t>
            </a:r>
          </a:p>
          <a:p>
            <a:pPr lvl="1"/>
            <a:r>
              <a:rPr lang="en-GB" dirty="0" smtClean="0"/>
              <a:t>Bands 1, 3, 5, 8, 12, 13, 17, 19, 20, 26, 28</a:t>
            </a:r>
          </a:p>
          <a:p>
            <a:pPr lvl="1"/>
            <a:r>
              <a:rPr lang="en-GB" dirty="0" smtClean="0"/>
              <a:t>Note if we identify there are other bands not having significant specific issues and there is consensus in RAN4, these could be considered as well</a:t>
            </a:r>
          </a:p>
          <a:p>
            <a:r>
              <a:rPr lang="en-GB" dirty="0" smtClean="0"/>
              <a:t>Whether one or multiple bands are supported in a device is a UE implementation issue</a:t>
            </a:r>
          </a:p>
          <a:p>
            <a:pPr lvl="1"/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574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NB-IOT bands</vt:lpstr>
      <vt:lpstr>Background</vt:lpstr>
      <vt:lpstr>Agreement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bands</dc:title>
  <dc:creator>Anaya, Luis, Vodafone Group (lanayac)</dc:creator>
  <cp:lastModifiedBy>Anaya, Luis, Vodafone Group (lanayac)</cp:lastModifiedBy>
  <cp:revision>30</cp:revision>
  <dcterms:created xsi:type="dcterms:W3CDTF">2015-12-09T10:39:20Z</dcterms:created>
  <dcterms:modified xsi:type="dcterms:W3CDTF">2015-12-10T08:59:23Z</dcterms:modified>
</cp:coreProperties>
</file>