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99" r:id="rId2"/>
    <p:sldId id="558" r:id="rId3"/>
    <p:sldId id="600" r:id="rId4"/>
    <p:sldId id="602" r:id="rId5"/>
    <p:sldId id="601" r:id="rId6"/>
    <p:sldId id="583" r:id="rId7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771" autoAdjust="0"/>
    <p:restoredTop sz="80994" autoAdjust="0"/>
  </p:normalViewPr>
  <p:slideViewPr>
    <p:cSldViewPr showGuides="1">
      <p:cViewPr varScale="1">
        <p:scale>
          <a:sx n="118" d="100"/>
          <a:sy n="118" d="100"/>
        </p:scale>
        <p:origin x="-1350" y="-96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2015-12-01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부제목 2"/>
          <p:cNvSpPr>
            <a:spLocks noGrp="1"/>
          </p:cNvSpPr>
          <p:nvPr/>
        </p:nvSpPr>
        <p:spPr bwMode="auto">
          <a:xfrm>
            <a:off x="1104900" y="5099645"/>
            <a:ext cx="6934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b="1" dirty="0">
                <a:latin typeface="맑은 고딕" pitchFamily="50" charset="-127"/>
                <a:ea typeface="맑은 고딕" pitchFamily="50" charset="-127"/>
              </a:rPr>
              <a:t>LG Electronics, Huawei, </a:t>
            </a:r>
            <a:r>
              <a:rPr kumimoji="1" lang="en-US" altLang="ko-KR" sz="2400" b="1" dirty="0" err="1">
                <a:latin typeface="맑은 고딕" pitchFamily="50" charset="-127"/>
                <a:ea typeface="맑은 고딕" pitchFamily="50" charset="-127"/>
              </a:rPr>
              <a:t>HiSilicon</a:t>
            </a:r>
            <a:r>
              <a:rPr kumimoji="1" lang="en-US" altLang="ko-KR" sz="2400" b="1" dirty="0">
                <a:latin typeface="맑은 고딕" pitchFamily="50" charset="-127"/>
                <a:ea typeface="맑은 고딕" pitchFamily="50" charset="-127"/>
              </a:rPr>
              <a:t>, CATT</a:t>
            </a:r>
            <a:endParaRPr kumimoji="1" lang="ko-KR" altLang="en-US" sz="2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제목 6"/>
          <p:cNvSpPr>
            <a:spLocks noGrp="1"/>
          </p:cNvSpPr>
          <p:nvPr/>
        </p:nvSpPr>
        <p:spPr>
          <a:xfrm>
            <a:off x="417606" y="2751063"/>
            <a:ext cx="8420100" cy="1974081"/>
          </a:xfrm>
          <a:prstGeom prst="rect">
            <a:avLst/>
          </a:prstGeom>
        </p:spPr>
        <p:txBody>
          <a:bodyPr lIns="68415" tIns="34208" rIns="68415" bIns="34208"/>
          <a:lstStyle>
            <a:lvl1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+mj-cs"/>
              </a:defRPr>
            </a:lvl1pPr>
            <a:lvl2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342077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684154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1026231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1368308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buNone/>
              <a:defRPr/>
            </a:pP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Motivation for WI on </a:t>
            </a:r>
            <a:endParaRPr lang="en-US" altLang="ko-KR" sz="4000" dirty="0" smtClean="0">
              <a:solidFill>
                <a:srgbClr val="C5003D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" </a:t>
            </a: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Support for V2V services </a:t>
            </a:r>
            <a:endParaRPr lang="en-US" altLang="ko-KR" sz="4000" dirty="0" smtClean="0">
              <a:solidFill>
                <a:srgbClr val="C5003D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based </a:t>
            </a: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on LTE </a:t>
            </a:r>
            <a:r>
              <a:rPr lang="en-US" altLang="ko-KR" sz="4000" dirty="0" err="1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sidelink</a:t>
            </a: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"</a:t>
            </a:r>
            <a:endParaRPr lang="en-US" altLang="ko-KR" sz="4000" dirty="0" smtClean="0">
              <a:solidFill>
                <a:srgbClr val="C5003D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838453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3GPP TSG RAN WG Meeting #70				 RP-151942 </a:t>
            </a:r>
            <a:br>
              <a:rPr lang="en-US" altLang="ko-KR" dirty="0" smtClean="0"/>
            </a:br>
            <a:r>
              <a:rPr lang="en-US" altLang="ko-KR" dirty="0" err="1" smtClean="0"/>
              <a:t>Sitges</a:t>
            </a:r>
            <a:r>
              <a:rPr lang="en-US" altLang="ko-KR" dirty="0"/>
              <a:t>, Spain, December 7 – 10, 2015</a:t>
            </a:r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7544" y="163054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Agenda item: 14.1.1</a:t>
            </a:r>
          </a:p>
          <a:p>
            <a:r>
              <a:rPr lang="en-US" altLang="ko-KR" dirty="0" smtClean="0"/>
              <a:t>Document for: Discussion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335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 of LTE V2X in 3GPP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ko-KR" dirty="0" smtClean="0"/>
              <a:t>Study item on LTE-based V2X was approved in RAN#68 [1].</a:t>
            </a:r>
          </a:p>
          <a:p>
            <a:pPr lvl="1"/>
            <a:r>
              <a:rPr lang="en-US" altLang="ko-KR" dirty="0" smtClean="0"/>
              <a:t>The highest priority was given to PC5-based V2V until RAN#70.</a:t>
            </a:r>
          </a:p>
          <a:p>
            <a:pPr lvl="1"/>
            <a:r>
              <a:rPr lang="en-US" altLang="ko-KR" dirty="0" smtClean="0"/>
              <a:t>The motivation was to start a PC5-based V2V WI in December 2015 as proposed in [2].</a:t>
            </a:r>
          </a:p>
          <a:p>
            <a:endParaRPr lang="en-US" altLang="ko-KR" dirty="0"/>
          </a:p>
          <a:p>
            <a:r>
              <a:rPr lang="en-US" altLang="ko-KR" dirty="0" smtClean="0"/>
              <a:t>Progress in SA WGs is on track.</a:t>
            </a:r>
          </a:p>
          <a:p>
            <a:pPr lvl="1"/>
            <a:r>
              <a:rPr lang="en-US" altLang="ko-KR" dirty="0" smtClean="0"/>
              <a:t>SA1 has entered the WI phase [3].</a:t>
            </a:r>
          </a:p>
          <a:p>
            <a:pPr lvl="1"/>
            <a:r>
              <a:rPr lang="en-US" altLang="ko-KR" dirty="0" smtClean="0"/>
              <a:t>SA2 and SA3 agreed SI in [4] and [5].</a:t>
            </a:r>
          </a:p>
          <a:p>
            <a:endParaRPr lang="en-US" altLang="ko-KR" dirty="0"/>
          </a:p>
          <a:p>
            <a:r>
              <a:rPr lang="en-US" altLang="ko-KR" dirty="0" smtClean="0"/>
              <a:t>RAN1 completed the part of PC5-based V2V, i.e., the following objective in [1]:</a:t>
            </a:r>
          </a:p>
          <a:p>
            <a:pPr lvl="1"/>
            <a:r>
              <a:rPr lang="en-US" altLang="ko-KR" dirty="0" smtClean="0"/>
              <a:t>For support of PC5 transport for V2V services (to be completed by RAN#70 – December 2015), at least including:</a:t>
            </a:r>
          </a:p>
          <a:p>
            <a:pPr lvl="2"/>
            <a:r>
              <a:rPr lang="en-US" altLang="ko-KR" sz="1500" dirty="0" smtClean="0"/>
              <a:t>Identify necessary enhancements (e.g. of potential enhancements: mitigate impact of half duplex constraint, reduce resource collision, enhance pool structure, enhance resource patterns, SA information transmitted in same </a:t>
            </a:r>
            <a:r>
              <a:rPr lang="en-US" altLang="ko-KR" sz="1500" dirty="0" err="1" smtClean="0"/>
              <a:t>subframe</a:t>
            </a:r>
            <a:r>
              <a:rPr lang="en-US" altLang="ko-KR" sz="1500" dirty="0" smtClean="0"/>
              <a:t> as the associated data) to the resource allocation mechanism to meet identified requirements for robustness, latency, overhead and capacity [RAN1]</a:t>
            </a:r>
          </a:p>
          <a:p>
            <a:pPr lvl="2"/>
            <a:r>
              <a:rPr lang="en-US" altLang="ko-KR" sz="1500" dirty="0" smtClean="0"/>
              <a:t>Identify any necessary PC5 enhancements for high Doppler case (e.g. up to 280 km/h up to 6 GHz) such as enhanced DMRS, and also synchronization based on GNSS at least for out of coverage operation.[RAN1]</a:t>
            </a:r>
            <a:endParaRPr lang="ko-KR" alt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Outcome of study on PC5-based V2V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TR 36.885 contains the following as the outcome of study on PC5-based V2V [6]:</a:t>
            </a:r>
          </a:p>
          <a:p>
            <a:pPr lvl="1"/>
            <a:r>
              <a:rPr lang="en-US" altLang="ko-KR" dirty="0" smtClean="0"/>
              <a:t>Operation scenarios and RAN aspects for consideration</a:t>
            </a:r>
          </a:p>
          <a:p>
            <a:pPr lvl="1"/>
            <a:r>
              <a:rPr lang="en-US" altLang="ko-KR" dirty="0" smtClean="0"/>
              <a:t>Necessary enhancements to resource allocation, physical layer structure, and synchronization of LTE </a:t>
            </a:r>
            <a:r>
              <a:rPr lang="en-US" altLang="ko-KR" dirty="0" err="1" smtClean="0"/>
              <a:t>sidelink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Evaluation results and observations</a:t>
            </a:r>
          </a:p>
          <a:p>
            <a:pPr lvl="1"/>
            <a:r>
              <a:rPr lang="en-US" altLang="ko-KR" dirty="0" smtClean="0"/>
              <a:t>Conclusion: </a:t>
            </a:r>
            <a:r>
              <a:rPr lang="en-US" altLang="ko-KR" b="1" u="sng" dirty="0" smtClean="0"/>
              <a:t>“</a:t>
            </a:r>
            <a:r>
              <a:rPr lang="en-GB" altLang="ko-KR" b="1" u="sng" dirty="0"/>
              <a:t>It is feasible to support V2V services based on LTE PC5 interface with necessary enhancements. As identified, it is recommended to enhance at least LTE </a:t>
            </a:r>
            <a:r>
              <a:rPr lang="en-GB" altLang="ko-KR" b="1" u="sng" dirty="0" err="1"/>
              <a:t>sidelink</a:t>
            </a:r>
            <a:r>
              <a:rPr lang="en-GB" altLang="ko-KR" b="1" u="sng" dirty="0"/>
              <a:t> resource allocation, physical layer structure, and synchronization.</a:t>
            </a:r>
            <a:r>
              <a:rPr lang="en-US" altLang="ko-KR" b="1" u="sng" dirty="0" smtClean="0"/>
              <a:t>”</a:t>
            </a:r>
          </a:p>
          <a:p>
            <a:endParaRPr lang="en-US" altLang="ko-KR" dirty="0"/>
          </a:p>
          <a:p>
            <a:r>
              <a:rPr lang="en-US" altLang="ko-KR" dirty="0" smtClean="0"/>
              <a:t>RAN WGs are ready for WI on PC5-based V2V.</a:t>
            </a:r>
          </a:p>
          <a:p>
            <a:pPr lvl="1"/>
            <a:r>
              <a:rPr lang="en-GB" altLang="ko-KR" dirty="0"/>
              <a:t>Early completion of the corresponding </a:t>
            </a:r>
            <a:r>
              <a:rPr lang="en-GB" altLang="ko-KR" dirty="0" smtClean="0"/>
              <a:t>specifications </a:t>
            </a:r>
            <a:r>
              <a:rPr lang="en-GB" altLang="ko-KR" dirty="0"/>
              <a:t>will enable fast preparation for device implementation and network </a:t>
            </a:r>
            <a:r>
              <a:rPr lang="en-GB" altLang="ko-KR" dirty="0" smtClean="0"/>
              <a:t>deployment.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4300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 of the proposed 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 WI is proposed with the following objectives [7]:</a:t>
            </a:r>
          </a:p>
          <a:p>
            <a:pPr lvl="1"/>
            <a:r>
              <a:rPr lang="en-US" altLang="ko-KR" dirty="0" smtClean="0"/>
              <a:t>Core part</a:t>
            </a:r>
          </a:p>
          <a:p>
            <a:pPr lvl="2" hangingPunct="0"/>
            <a:r>
              <a:rPr lang="en-GB" altLang="ko-KR" dirty="0"/>
              <a:t>To specify enhancement to </a:t>
            </a:r>
            <a:r>
              <a:rPr lang="en-GB" altLang="ko-KR" dirty="0" err="1"/>
              <a:t>sidelink</a:t>
            </a:r>
            <a:r>
              <a:rPr lang="en-GB" altLang="ko-KR" dirty="0"/>
              <a:t> physical layer structure necessary for V2V services [RAN1]</a:t>
            </a:r>
            <a:endParaRPr lang="ko-KR" altLang="ko-KR" dirty="0"/>
          </a:p>
          <a:p>
            <a:pPr lvl="2" hangingPunct="0"/>
            <a:r>
              <a:rPr lang="en-GB" altLang="ko-KR" dirty="0"/>
              <a:t>To specify enhancement to </a:t>
            </a:r>
            <a:r>
              <a:rPr lang="en-GB" altLang="ko-KR" dirty="0" err="1"/>
              <a:t>sidelink</a:t>
            </a:r>
            <a:r>
              <a:rPr lang="en-GB" altLang="ko-KR" dirty="0"/>
              <a:t> synchronization procedure necessary for V2V services [RAN1, RAN2]</a:t>
            </a:r>
            <a:endParaRPr lang="ko-KR" altLang="ko-KR" dirty="0"/>
          </a:p>
          <a:p>
            <a:pPr lvl="2"/>
            <a:r>
              <a:rPr lang="en-US" altLang="ko-KR" dirty="0"/>
              <a:t>To </a:t>
            </a:r>
            <a:r>
              <a:rPr lang="en-US" altLang="ko-KR" dirty="0" smtClean="0"/>
              <a:t>specify </a:t>
            </a:r>
            <a:r>
              <a:rPr lang="en-US" altLang="ko-KR" dirty="0"/>
              <a:t>necessary </a:t>
            </a:r>
            <a:r>
              <a:rPr lang="en-US" altLang="ko-KR" dirty="0" err="1"/>
              <a:t>sidelink</a:t>
            </a:r>
            <a:r>
              <a:rPr lang="en-US" altLang="ko-KR" dirty="0"/>
              <a:t> resource allocation enhancement option(s) for V2V services [RAN1, RAN2]</a:t>
            </a:r>
            <a:endParaRPr lang="ko-KR" altLang="ko-KR" dirty="0"/>
          </a:p>
          <a:p>
            <a:pPr lvl="2"/>
            <a:r>
              <a:rPr lang="en-US" altLang="ko-KR" dirty="0"/>
              <a:t>To specify necessary radio protocols and RRC signaling [RAN2]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To </a:t>
            </a:r>
            <a:r>
              <a:rPr lang="en-US" altLang="ko-KR" dirty="0"/>
              <a:t>specify UE Tx and Rx RF requirement covering operations at up to 6 GHz carrier [RAN4]</a:t>
            </a:r>
            <a:endParaRPr lang="ko-KR" altLang="ko-KR" dirty="0"/>
          </a:p>
          <a:p>
            <a:pPr lvl="2"/>
            <a:r>
              <a:rPr lang="en-US" altLang="ko-KR" dirty="0"/>
              <a:t>To specify RRM core requirement [RAN4</a:t>
            </a:r>
            <a:r>
              <a:rPr lang="en-US" altLang="ko-KR" dirty="0" smtClean="0"/>
              <a:t>]</a:t>
            </a:r>
          </a:p>
          <a:p>
            <a:pPr lvl="1"/>
            <a:r>
              <a:rPr lang="en-US" altLang="ko-KR" dirty="0" smtClean="0"/>
              <a:t>Performance part</a:t>
            </a:r>
          </a:p>
          <a:p>
            <a:pPr lvl="2"/>
            <a:r>
              <a:rPr lang="en-US" altLang="ko-KR" dirty="0"/>
              <a:t>To specify demodulation requirements and RRM performance for the UE [RAN4]</a:t>
            </a:r>
            <a:endParaRPr lang="ko-KR" altLang="ko-KR" dirty="0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5272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timeframe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timeframe is as follows: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r>
              <a:rPr lang="en-GB" altLang="ko-KR" dirty="0"/>
              <a:t>The outcome </a:t>
            </a:r>
            <a:r>
              <a:rPr lang="en-GB" altLang="ko-KR" dirty="0" smtClean="0"/>
              <a:t>of the proposed WI can </a:t>
            </a:r>
            <a:r>
              <a:rPr lang="en-GB" altLang="ko-KR" dirty="0"/>
              <a:t>provide the basis for other V2X services, especially V2I/N and V2P services based on PC5 interface.</a:t>
            </a:r>
            <a:endParaRPr lang="en-US" altLang="ko-KR" dirty="0"/>
          </a:p>
          <a:p>
            <a:pPr lvl="1"/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902" y="1484784"/>
            <a:ext cx="644347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530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ko-KR" dirty="0" smtClean="0"/>
              <a:t>[1</a:t>
            </a:r>
            <a:r>
              <a:rPr lang="en-GB" altLang="ko-KR" dirty="0"/>
              <a:t>] </a:t>
            </a:r>
            <a:r>
              <a:rPr lang="en-GB" altLang="ko-KR" dirty="0" smtClean="0"/>
              <a:t>RP-151109, “</a:t>
            </a:r>
            <a:r>
              <a:rPr lang="en-US" altLang="ko-KR" dirty="0"/>
              <a:t>New SI proposal: Feasibility Study on LTE-based V2X Services,” LG Electronics, CATT, Vodafone, </a:t>
            </a:r>
            <a:r>
              <a:rPr lang="en-US" altLang="ko-KR" dirty="0" smtClean="0"/>
              <a:t>Huawei.</a:t>
            </a:r>
          </a:p>
          <a:p>
            <a:pPr marL="0" indent="0">
              <a:buNone/>
            </a:pPr>
            <a:r>
              <a:rPr lang="en-US" altLang="ko-KR" dirty="0" smtClean="0"/>
              <a:t>[2] RP-151082, “Project</a:t>
            </a:r>
            <a:r>
              <a:rPr lang="ko-KR" altLang="en-US" dirty="0" smtClean="0"/>
              <a:t> </a:t>
            </a:r>
            <a:r>
              <a:rPr lang="en-US" altLang="ko-KR" dirty="0" smtClean="0"/>
              <a:t>management of V2X in TSG RAN,” Vodafone, LGE, Huawei, Qualcomm, Ericsson.</a:t>
            </a:r>
          </a:p>
          <a:p>
            <a:pPr marL="0" indent="0">
              <a:buNone/>
            </a:pPr>
            <a:r>
              <a:rPr lang="en-US" altLang="ko-KR" dirty="0" smtClean="0"/>
              <a:t>[3</a:t>
            </a:r>
            <a:r>
              <a:rPr lang="en-US" altLang="ko-KR" dirty="0"/>
              <a:t>] SP-150573, “New WID on LTE support for V2X services (V2XLTE),” TSG SA </a:t>
            </a:r>
            <a:r>
              <a:rPr lang="en-US" altLang="ko-KR" dirty="0" smtClean="0"/>
              <a:t>WG1.</a:t>
            </a:r>
          </a:p>
          <a:p>
            <a:pPr marL="0" indent="0">
              <a:buNone/>
            </a:pPr>
            <a:r>
              <a:rPr lang="en-GB" altLang="ko-KR" dirty="0" smtClean="0"/>
              <a:t>[4] </a:t>
            </a:r>
            <a:r>
              <a:rPr lang="en-US" altLang="ko-KR" dirty="0"/>
              <a:t>S2-153532, “New SID on architecture enhancements for LTE support of V2X </a:t>
            </a:r>
            <a:r>
              <a:rPr lang="en-US" altLang="ko-KR" dirty="0" smtClean="0"/>
              <a:t>services,” LG </a:t>
            </a:r>
            <a:r>
              <a:rPr lang="en-US" altLang="ko-KR" dirty="0"/>
              <a:t>Electronics</a:t>
            </a:r>
            <a:r>
              <a:rPr lang="en-US" altLang="ko-KR" dirty="0" smtClean="0"/>
              <a:t>. </a:t>
            </a:r>
          </a:p>
          <a:p>
            <a:pPr marL="0" indent="0">
              <a:buNone/>
            </a:pPr>
            <a:r>
              <a:rPr lang="en-US" altLang="ko-KR" dirty="0" smtClean="0"/>
              <a:t>[5] S3-152465</a:t>
            </a:r>
            <a:r>
              <a:rPr lang="en-US" altLang="ko-KR" dirty="0"/>
              <a:t>, “New SID on architecture enhancements for LTE support of V2X </a:t>
            </a:r>
            <a:r>
              <a:rPr lang="en-US" altLang="ko-KR" dirty="0" smtClean="0"/>
              <a:t>services</a:t>
            </a:r>
            <a:r>
              <a:rPr lang="en-US" altLang="ko-KR" dirty="0"/>
              <a:t>,</a:t>
            </a:r>
            <a:r>
              <a:rPr lang="en-US" altLang="ko-KR" dirty="0" smtClean="0"/>
              <a:t>” Huawei, LG </a:t>
            </a:r>
            <a:r>
              <a:rPr lang="en-US" altLang="ko-KR" dirty="0"/>
              <a:t>Electronics</a:t>
            </a:r>
            <a:r>
              <a:rPr lang="en-US" altLang="ko-KR" dirty="0" smtClean="0"/>
              <a:t>.</a:t>
            </a:r>
          </a:p>
          <a:p>
            <a:pPr marL="0" indent="0">
              <a:buNone/>
            </a:pPr>
            <a:r>
              <a:rPr lang="en-US" altLang="ko-KR" dirty="0" smtClean="0"/>
              <a:t>[6</a:t>
            </a:r>
            <a:r>
              <a:rPr lang="en-US" altLang="ko-KR" dirty="0"/>
              <a:t>] </a:t>
            </a:r>
            <a:r>
              <a:rPr lang="en-US" altLang="ko-KR" dirty="0" smtClean="0"/>
              <a:t>R1-157850, “</a:t>
            </a:r>
            <a:r>
              <a:rPr lang="en-US" altLang="ko-KR" dirty="0"/>
              <a:t>3GPP TR 36.885 v.0.4.0 Study on LTE-based V2X </a:t>
            </a:r>
            <a:r>
              <a:rPr lang="en-US" altLang="ko-KR" dirty="0" smtClean="0"/>
              <a:t>Services,” </a:t>
            </a:r>
            <a:r>
              <a:rPr lang="en-US" altLang="ko-KR" dirty="0"/>
              <a:t>LG </a:t>
            </a:r>
            <a:r>
              <a:rPr lang="en-US" altLang="ko-KR" dirty="0" smtClean="0"/>
              <a:t>Electronics.</a:t>
            </a:r>
          </a:p>
          <a:p>
            <a:pPr marL="0" indent="0">
              <a:buNone/>
            </a:pPr>
            <a:r>
              <a:rPr lang="en-US" altLang="ko-KR" dirty="0" smtClean="0"/>
              <a:t>[7</a:t>
            </a:r>
            <a:r>
              <a:rPr lang="en-US" altLang="ko-KR" dirty="0"/>
              <a:t>] RP-151943, “New WI proposal: Support for V2V services based on LTE </a:t>
            </a:r>
            <a:r>
              <a:rPr lang="en-US" altLang="ko-KR" dirty="0" err="1" smtClean="0"/>
              <a:t>sidelink</a:t>
            </a:r>
            <a:r>
              <a:rPr lang="en-US" altLang="ko-KR" dirty="0"/>
              <a:t>,” LG Electronics, Huawei, </a:t>
            </a:r>
            <a:r>
              <a:rPr lang="en-US" altLang="ko-KR" dirty="0" err="1"/>
              <a:t>HiSilicon</a:t>
            </a:r>
            <a:r>
              <a:rPr lang="en-US" altLang="ko-KR" dirty="0"/>
              <a:t>, </a:t>
            </a:r>
            <a:r>
              <a:rPr lang="en-US" altLang="ko-KR" dirty="0" smtClean="0"/>
              <a:t>CATT.</a:t>
            </a:r>
            <a:endParaRPr lang="en-GB" altLang="ko-KR" dirty="0" smtClean="0"/>
          </a:p>
          <a:p>
            <a:pPr marL="0" indent="0">
              <a:buNone/>
            </a:pPr>
            <a:endParaRPr lang="en-GB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19783</TotalTime>
  <Words>689</Words>
  <Application>Microsoft Office PowerPoint</Application>
  <PresentationFormat>화면 슬라이드 쇼(4:3)</PresentationFormat>
  <Paragraphs>70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Current status of LTE V2X in 3GPP</vt:lpstr>
      <vt:lpstr>Outcome of study on PC5-based V2V</vt:lpstr>
      <vt:lpstr>Objective of the proposed WI</vt:lpstr>
      <vt:lpstr>Proposed timeframe</vt:lpstr>
      <vt:lpstr>References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Digital NEX</dc:creator>
  <cp:lastModifiedBy>admin</cp:lastModifiedBy>
  <cp:revision>1656</cp:revision>
  <dcterms:created xsi:type="dcterms:W3CDTF">2011-09-26T04:10:00Z</dcterms:created>
  <dcterms:modified xsi:type="dcterms:W3CDTF">2015-12-01T12:42:28Z</dcterms:modified>
</cp:coreProperties>
</file>