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557" autoAdjust="0"/>
  </p:normalViewPr>
  <p:slideViewPr>
    <p:cSldViewPr>
      <p:cViewPr varScale="1">
        <p:scale>
          <a:sx n="82" d="100"/>
          <a:sy n="82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C8654-E8E6-4565-9681-579164EBA6A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2041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t>2015/9/14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Operator’s view on Cellular </a:t>
            </a:r>
            <a:r>
              <a:rPr kumimoji="1" lang="en-US" altLang="ja-JP" dirty="0" err="1" smtClean="0"/>
              <a:t>IoT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INC., KDDI, CHTTL</a:t>
            </a:r>
            <a:r>
              <a:rPr kumimoji="1" lang="en-US" altLang="ja-JP" dirty="0" smtClean="0">
                <a:solidFill>
                  <a:schemeClr val="tx1"/>
                </a:solidFill>
              </a:rPr>
              <a:t>, </a:t>
            </a:r>
          </a:p>
          <a:p>
            <a:r>
              <a:rPr kumimoji="1" lang="en-US" altLang="ja-JP" dirty="0" smtClean="0">
                <a:solidFill>
                  <a:schemeClr val="tx1"/>
                </a:solidFill>
              </a:rPr>
              <a:t>SK Telecom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RP-151459</a:t>
            </a: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meeting </a:t>
            </a: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69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14-16 September 2015</a:t>
            </a:r>
            <a:r>
              <a:rPr lang="sv-SE" altLang="ja-JP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, </a:t>
            </a: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Phoenix, USA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Concerns on Cellu</a:t>
            </a:r>
            <a:r>
              <a:rPr lang="en-US" altLang="ja-JP" dirty="0" smtClean="0"/>
              <a:t>lar </a:t>
            </a:r>
            <a:r>
              <a:rPr lang="en-US" altLang="ja-JP" dirty="0" err="1" smtClean="0"/>
              <a:t>IoT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3GPP is going to </a:t>
            </a:r>
            <a:r>
              <a:rPr lang="en-US" altLang="ja-JP" dirty="0" err="1" smtClean="0"/>
              <a:t>standardise</a:t>
            </a:r>
            <a:r>
              <a:rPr lang="en-US" altLang="ja-JP" dirty="0" smtClean="0"/>
              <a:t> multiple UE profiles for MTC/</a:t>
            </a:r>
            <a:r>
              <a:rPr lang="en-US" altLang="ja-JP" dirty="0" err="1" smtClean="0"/>
              <a:t>IoT</a:t>
            </a:r>
            <a:r>
              <a:rPr lang="en-US" altLang="ja-JP" dirty="0" smtClean="0"/>
              <a:t>.</a:t>
            </a:r>
          </a:p>
          <a:p>
            <a:pPr lvl="1"/>
            <a:r>
              <a:rPr lang="en-US" altLang="ja-JP" dirty="0" smtClean="0"/>
              <a:t>Cat.1, Cat.0, </a:t>
            </a:r>
            <a:r>
              <a:rPr lang="en-US" altLang="ja-JP" dirty="0" err="1" smtClean="0"/>
              <a:t>Cat.M</a:t>
            </a:r>
            <a:r>
              <a:rPr lang="en-US" altLang="ja-JP" dirty="0" smtClean="0"/>
              <a:t>, NB-LTE, C-</a:t>
            </a:r>
            <a:r>
              <a:rPr lang="en-US" altLang="ja-JP" dirty="0" err="1" smtClean="0"/>
              <a:t>IoT</a:t>
            </a:r>
            <a:r>
              <a:rPr lang="en-US" altLang="ja-JP" dirty="0" smtClean="0"/>
              <a:t>…</a:t>
            </a:r>
          </a:p>
          <a:p>
            <a:r>
              <a:rPr kumimoji="1" lang="en-US" altLang="ja-JP" dirty="0" smtClean="0"/>
              <a:t>Multiple UE profiles incur market fragmentation preventing an MTC/</a:t>
            </a:r>
            <a:r>
              <a:rPr kumimoji="1" lang="en-US" altLang="ja-JP" dirty="0" err="1" smtClean="0"/>
              <a:t>IoT</a:t>
            </a:r>
            <a:r>
              <a:rPr kumimoji="1" lang="en-US" altLang="ja-JP" dirty="0" smtClean="0"/>
              <a:t> module from reducing a cost.</a:t>
            </a:r>
          </a:p>
          <a:p>
            <a:pPr lvl="1"/>
            <a:r>
              <a:rPr lang="en-US" altLang="ja-JP" dirty="0" smtClean="0"/>
              <a:t>Not only the module complexity, but also the volume of modules in the market is a key contribution to reducing a cost.</a:t>
            </a:r>
            <a:endParaRPr kumimoji="1" lang="en-US" altLang="ja-JP" dirty="0" smtClean="0"/>
          </a:p>
          <a:p>
            <a:r>
              <a:rPr lang="en-US" altLang="ja-JP" dirty="0" smtClean="0"/>
              <a:t>In particular for NB-LTE and C-</a:t>
            </a:r>
            <a:r>
              <a:rPr lang="en-US" altLang="ja-JP" dirty="0" err="1" smtClean="0"/>
              <a:t>IoT</a:t>
            </a:r>
            <a:r>
              <a:rPr lang="en-US" altLang="ja-JP" dirty="0" smtClean="0"/>
              <a:t>, their target market looks similar.</a:t>
            </a:r>
          </a:p>
          <a:p>
            <a:pPr lvl="1"/>
            <a:r>
              <a:rPr kumimoji="1" lang="en-US" altLang="ja-JP" dirty="0" smtClean="0"/>
              <a:t>Ultra narrow band communication requiring longer battery life (e.g., smart meter)</a:t>
            </a:r>
          </a:p>
          <a:p>
            <a:r>
              <a:rPr lang="en-US" altLang="ja-JP" dirty="0" smtClean="0"/>
              <a:t>The concern on market fragmentation becomes significant if both NB-LTE and C-</a:t>
            </a:r>
            <a:r>
              <a:rPr lang="en-US" altLang="ja-JP" dirty="0" err="1" smtClean="0"/>
              <a:t>IoT</a:t>
            </a:r>
            <a:r>
              <a:rPr lang="en-US" altLang="ja-JP" dirty="0" smtClean="0"/>
              <a:t> are introduced.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912282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Multiple solutions SHALL NOT be specified.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Introduce one solution for narrow band </a:t>
            </a:r>
            <a:r>
              <a:rPr lang="en-US" altLang="ja-JP" dirty="0" err="1" smtClean="0"/>
              <a:t>IoT</a:t>
            </a:r>
            <a:r>
              <a:rPr lang="en-US" altLang="ja-JP" dirty="0" smtClean="0"/>
              <a:t> (200 KHz BW in UL/DL).</a:t>
            </a:r>
            <a:endParaRPr kumimoji="1" lang="en-US" altLang="ja-JP" dirty="0" smtClean="0"/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Discuss how to introduce a single solution. E.g., 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Choose one of them (NB-LTE or NB-</a:t>
            </a:r>
            <a:r>
              <a:rPr lang="en-US" altLang="ja-JP" dirty="0" err="1" smtClean="0"/>
              <a:t>CIoT</a:t>
            </a:r>
            <a:r>
              <a:rPr lang="en-US" altLang="ja-JP" dirty="0" smtClean="0"/>
              <a:t>)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Consider a merged solution between NB-LTE and NB-</a:t>
            </a:r>
            <a:r>
              <a:rPr lang="en-US" altLang="ja-JP" dirty="0" err="1" smtClean="0"/>
              <a:t>CIoT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812088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185</Words>
  <Application>Microsoft Office PowerPoint</Application>
  <PresentationFormat>画面に合わせる (4:3)</PresentationFormat>
  <Paragraphs>22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Operator’s view on Cellular IoT</vt:lpstr>
      <vt:lpstr>Concerns on Cellular IoT</vt:lpstr>
      <vt:lpstr>Proposals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40</cp:revision>
  <dcterms:created xsi:type="dcterms:W3CDTF">2015-06-15T19:39:43Z</dcterms:created>
  <dcterms:modified xsi:type="dcterms:W3CDTF">2015-09-14T18:06:22Z</dcterms:modified>
</cp:coreProperties>
</file>