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slideLayouts/slideLayout5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  <p:sldMasterId id="2147483928" r:id="rId2"/>
    <p:sldMasterId id="2147483934" r:id="rId3"/>
    <p:sldMasterId id="2147483936" r:id="rId4"/>
    <p:sldMasterId id="2147483937" r:id="rId5"/>
    <p:sldMasterId id="2147483952" r:id="rId6"/>
    <p:sldMasterId id="2147483964" r:id="rId7"/>
    <p:sldMasterId id="2147483974" r:id="rId8"/>
  </p:sldMasterIdLst>
  <p:notesMasterIdLst>
    <p:notesMasterId r:id="rId18"/>
  </p:notesMasterIdLst>
  <p:handoutMasterIdLst>
    <p:handoutMasterId r:id="rId19"/>
  </p:handoutMasterIdLst>
  <p:sldIdLst>
    <p:sldId id="543" r:id="rId9"/>
    <p:sldId id="883" r:id="rId10"/>
    <p:sldId id="865" r:id="rId11"/>
    <p:sldId id="884" r:id="rId12"/>
    <p:sldId id="885" r:id="rId13"/>
    <p:sldId id="886" r:id="rId14"/>
    <p:sldId id="882" r:id="rId15"/>
    <p:sldId id="879" r:id="rId16"/>
    <p:sldId id="764" r:id="rId17"/>
  </p:sldIdLst>
  <p:sldSz cx="24385588" cy="14390688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1pPr>
    <a:lvl2pPr marL="456522" algn="l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2pPr>
    <a:lvl3pPr marL="913044" algn="l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3pPr>
    <a:lvl4pPr marL="1369567" algn="l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4pPr>
    <a:lvl5pPr marL="1826097" algn="l" rtl="0" fontAlgn="base">
      <a:spcBef>
        <a:spcPct val="0"/>
      </a:spcBef>
      <a:spcAft>
        <a:spcPct val="0"/>
      </a:spcAft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5pPr>
    <a:lvl6pPr marL="2282615" algn="l" defTabSz="913044" rtl="0" eaLnBrk="1" latinLnBrk="0" hangingPunct="1"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6pPr>
    <a:lvl7pPr marL="2739139" algn="l" defTabSz="913044" rtl="0" eaLnBrk="1" latinLnBrk="0" hangingPunct="1"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7pPr>
    <a:lvl8pPr marL="3195659" algn="l" defTabSz="913044" rtl="0" eaLnBrk="1" latinLnBrk="0" hangingPunct="1"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8pPr>
    <a:lvl9pPr marL="3652182" algn="l" defTabSz="913044" rtl="0" eaLnBrk="1" latinLnBrk="0" hangingPunct="1">
      <a:defRPr sz="4300" kern="1200">
        <a:solidFill>
          <a:srgbClr val="000000"/>
        </a:solidFill>
        <a:latin typeface="Arial" charset="0"/>
        <a:ea typeface="ヒラギノ角ゴ ProN W3" charset="0"/>
        <a:cs typeface="ヒラギノ角ゴ ProN W3" charset="0"/>
        <a:sym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uochao_GP67" initials="l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700000"/>
    <a:srgbClr val="CCFFFF"/>
    <a:srgbClr val="66CCFF"/>
    <a:srgbClr val="FFCC99"/>
    <a:srgbClr val="960000"/>
    <a:srgbClr val="000000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深色样式 1 - 强调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658" autoAdjust="0"/>
    <p:restoredTop sz="84946" autoAdjust="0"/>
  </p:normalViewPr>
  <p:slideViewPr>
    <p:cSldViewPr>
      <p:cViewPr>
        <p:scale>
          <a:sx n="51" d="100"/>
          <a:sy n="51" d="100"/>
        </p:scale>
        <p:origin x="-366" y="-276"/>
      </p:cViewPr>
      <p:guideLst>
        <p:guide orient="horz" pos="4533"/>
        <p:guide pos="768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theme" Target="theme/theme1.xml"/><Relationship Id="rId10" Type="http://schemas.openxmlformats.org/officeDocument/2006/relationships/slide" Target="slides/slide2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D3BB2C-5943-467C-93FB-1355E5264CC8}" type="datetimeFigureOut">
              <a:rPr lang="zh-CN" altLang="en-US" smtClean="0"/>
              <a:pPr/>
              <a:t>2015/9/8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28C59-C275-4B4E-8FB1-939D37DB9D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82922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523875" y="685800"/>
            <a:ext cx="58102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6" name="Rectangle 2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550346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6522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3044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69567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6097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2615" algn="l" defTabSz="91304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9139" algn="l" defTabSz="91304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5659" algn="l" defTabSz="91304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2182" algn="l" defTabSz="91304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23875" y="685800"/>
            <a:ext cx="581025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3852" y="8685256"/>
            <a:ext cx="2972547" cy="457273"/>
          </a:xfrm>
          <a:prstGeom prst="rect">
            <a:avLst/>
          </a:prstGeom>
        </p:spPr>
        <p:txBody>
          <a:bodyPr/>
          <a:lstStyle/>
          <a:p>
            <a:fld id="{60696AE5-0678-44BE-A6A3-79996D12CD0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9B328058-29F7-46C6-8D38-03A129804023}" type="slidenum">
              <a:rPr lang="en-US" altLang="zh-CN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9B328058-29F7-46C6-8D38-03A129804023}" type="slidenum">
              <a:rPr lang="en-US" altLang="zh-CN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9B328058-29F7-46C6-8D38-03A129804023}" type="slidenum">
              <a:rPr lang="en-US" altLang="zh-CN" smtClean="0"/>
              <a:pPr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9B328058-29F7-46C6-8D38-03A129804023}" type="slidenum">
              <a:rPr lang="en-US" altLang="zh-CN" smtClean="0"/>
              <a:pPr/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9B328058-29F7-46C6-8D38-03A129804023}" type="slidenum">
              <a:rPr lang="en-US" altLang="zh-CN" smtClean="0"/>
              <a:pPr/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Logo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24728" y="11730042"/>
            <a:ext cx="2036762" cy="160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" y="1643063"/>
            <a:ext cx="24385588" cy="799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19267499" y="8589967"/>
            <a:ext cx="4196271" cy="7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17135" tIns="108571" rIns="217135" bIns="108571">
            <a:spAutoFit/>
          </a:bodyPr>
          <a:lstStyle/>
          <a:p>
            <a:pPr defTabSz="2172559" eaLnBrk="0" hangingPunct="0">
              <a:defRPr/>
            </a:pPr>
            <a:r>
              <a:rPr lang="en-US" altLang="zh-CN" sz="35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rPr>
              <a:t>www.huawei.com</a:t>
            </a: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18114969" y="519124"/>
            <a:ext cx="3721283" cy="788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217047" tIns="108522" rIns="217047" bIns="108522">
            <a:spAutoFit/>
          </a:bodyPr>
          <a:lstStyle/>
          <a:p>
            <a:pPr defTabSz="2172559" eaLnBrk="0" hangingPunct="0">
              <a:defRPr/>
            </a:pPr>
            <a:r>
              <a:rPr lang="en-US" altLang="zh-CN" sz="3700" b="1" dirty="0">
                <a:solidFill>
                  <a:srgbClr val="666666"/>
                </a:solidFill>
                <a:latin typeface="FrutigerNext LT Regular" pitchFamily="34" charset="0"/>
                <a:ea typeface="MS PGothic" pitchFamily="34" charset="-128"/>
                <a:cs typeface="+mn-cs"/>
              </a:rPr>
              <a:t>Security Level:</a:t>
            </a:r>
            <a:r>
              <a:rPr lang="zh-CN" altLang="en-US" sz="3700" b="1" dirty="0">
                <a:solidFill>
                  <a:srgbClr val="666666"/>
                </a:solidFill>
                <a:latin typeface="FrutigerNext LT Regular" pitchFamily="34" charset="0"/>
                <a:ea typeface="MS PGothic" pitchFamily="34" charset="-128"/>
                <a:cs typeface="+mn-cs"/>
              </a:rPr>
              <a:t> </a:t>
            </a:r>
          </a:p>
        </p:txBody>
      </p:sp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-5249852" y="2776539"/>
            <a:ext cx="5249865" cy="105952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217174" tIns="108587" rIns="217174" bIns="108587">
            <a:spAutoFit/>
          </a:bodyPr>
          <a:lstStyle/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英文标题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:40-47pt  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副标题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:26-30pt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反白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内部使用字体 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en-US" altLang="zh-CN" sz="3100" dirty="0" err="1">
                <a:solidFill>
                  <a:srgbClr val="FFFFFF"/>
                </a:solidFill>
                <a:ea typeface="华文细黑" pitchFamily="2" charset="-122"/>
                <a:cs typeface="+mn-cs"/>
              </a:rPr>
              <a:t>FrutigerNext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 LT Medium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外部使用字体 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 Arial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中文标题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:35-47pt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黑体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  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副标题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:24-28pt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反白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细黑体</a:t>
            </a:r>
          </a:p>
          <a:p>
            <a:pPr algn="r" defTabSz="2172559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 eaLnBrk="0" hangingPunct="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3100" dirty="0">
              <a:ea typeface="华文细黑" pitchFamily="2" charset="-122"/>
              <a:cs typeface="+mn-cs"/>
            </a:endParaRPr>
          </a:p>
        </p:txBody>
      </p:sp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1697681" y="2921448"/>
            <a:ext cx="14144484" cy="3497739"/>
          </a:xfrm>
        </p:spPr>
        <p:txBody>
          <a:bodyPr/>
          <a:lstStyle>
            <a:lvl1pPr>
              <a:defRPr sz="116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4696" y="6679032"/>
            <a:ext cx="14148721" cy="1815491"/>
          </a:xfrm>
        </p:spPr>
        <p:txBody>
          <a:bodyPr lIns="217174" tIns="108587" rIns="217174" bIns="108587"/>
          <a:lstStyle>
            <a:lvl1pPr marL="0" indent="0">
              <a:buFont typeface="Wingdings" pitchFamily="2" charset="2"/>
              <a:buNone/>
              <a:defRPr sz="750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1824053" y="595315"/>
            <a:ext cx="5691187" cy="995362"/>
          </a:xfrm>
        </p:spPr>
        <p:txBody>
          <a:bodyPr lIns="217174" tIns="108587" rIns="217174" bIns="108587"/>
          <a:lstStyle>
            <a:lvl1pPr>
              <a:lnSpc>
                <a:spcPct val="100000"/>
              </a:lnSpc>
              <a:defRPr smtClean="0">
                <a:latin typeface="FrutigerNext LT Regular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0DE1B74-AB7E-40AF-84D4-BE12998C800D}" type="datetime1">
              <a:rPr lang="zh-CN" altLang="en-US"/>
              <a:pPr>
                <a:defRPr/>
              </a:pPr>
              <a:t>2015/9/8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9901" y="2"/>
            <a:ext cx="20656548" cy="1830387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39904" y="2370808"/>
            <a:ext cx="21147086" cy="9875168"/>
          </a:xfrm>
        </p:spPr>
        <p:txBody>
          <a:bodyPr vert="eaVert"/>
          <a:lstStyle>
            <a:lvl2pPr>
              <a:defRPr sz="470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2AA0B08A-1391-4B74-8570-EB0F9227DB5F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603347" y="902768"/>
            <a:ext cx="5283544" cy="1134265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40016" y="902768"/>
            <a:ext cx="15456906" cy="11342659"/>
          </a:xfrm>
        </p:spPr>
        <p:txBody>
          <a:bodyPr vert="eaVert"/>
          <a:lstStyle>
            <a:lvl2pPr>
              <a:defRPr sz="470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0CA7FE9F-5385-4AAE-B008-4B8845B669AC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695" y="479692"/>
            <a:ext cx="21781916" cy="15456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316670" y="1978737"/>
            <a:ext cx="21947028" cy="9497189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-5247314" y="2774881"/>
            <a:ext cx="5247325" cy="8905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201257" tIns="100626" rIns="201257" bIns="100626">
            <a:spAutoFit/>
          </a:bodyPr>
          <a:lstStyle/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英文标题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:40-47pt  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副标题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:26-30pt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字体颜色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反白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内部使用字体 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FrutigerNext LT Medium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外部使用字体 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 Arial</a:t>
            </a: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4503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4503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中文标题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:35-47pt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黑体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  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副标题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:24-28pt</a:t>
            </a: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字体颜色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反白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细黑体</a:t>
            </a:r>
          </a:p>
          <a:p>
            <a:pPr algn="r" defTabSz="2014503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4503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4503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014503" eaLnBrk="0" hangingPunct="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2600" dirty="0">
              <a:ea typeface="华文细黑" pitchFamily="2" charset="-122"/>
              <a:cs typeface="+mn-cs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 userDrawn="1"/>
        </p:nvSpPr>
        <p:spPr bwMode="auto">
          <a:xfrm>
            <a:off x="24385601" y="2774890"/>
            <a:ext cx="5247325" cy="75052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201257" tIns="100626" rIns="201257" bIns="100626">
            <a:spAutoFit/>
          </a:bodyPr>
          <a:lstStyle/>
          <a:p>
            <a:pPr eaLnBrk="0" hangingPunct="0">
              <a:defRPr/>
            </a:pP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English title :40-47pt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Subtitle :26-30pt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Font Color: Anti-White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Internal use of fonts: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FrutigerNext LT Medium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External use of font: Arial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/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/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Chinese title :35-47pt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Font: Bold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  Subtitle :24-28pt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Font Color: Anti-White</a:t>
            </a:r>
            <a:b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</a:br>
            <a:r>
              <a:rPr lang="en-US" altLang="zh-CN" sz="2800" dirty="0">
                <a:solidFill>
                  <a:srgbClr val="FFFFFF"/>
                </a:solidFill>
                <a:latin typeface="Arial" pitchFamily="34" charset="0"/>
                <a:ea typeface="宋体" pitchFamily="2" charset="-122"/>
                <a:cs typeface="+mn-cs"/>
              </a:rPr>
              <a:t>Font: small bold</a:t>
            </a:r>
          </a:p>
          <a:p>
            <a:pPr algn="r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latin typeface="Arial" pitchFamily="34" charset="0"/>
              <a:ea typeface="华文细黑" pitchFamily="2" charset="-122"/>
              <a:cs typeface="+mn-cs"/>
            </a:endParaRPr>
          </a:p>
          <a:p>
            <a:pPr algn="r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latin typeface="Arial" pitchFamily="34" charset="0"/>
              <a:ea typeface="华文细黑" pitchFamily="2" charset="-122"/>
              <a:cs typeface="+mn-cs"/>
            </a:endParaRPr>
          </a:p>
          <a:p>
            <a:pPr algn="r" eaLnBrk="0" hangingPunct="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2600" dirty="0">
              <a:latin typeface="Arial" pitchFamily="34" charset="0"/>
              <a:ea typeface="华文细黑" pitchFamily="2" charset="-122"/>
              <a:cs typeface="+mn-cs"/>
            </a:endParaRPr>
          </a:p>
        </p:txBody>
      </p:sp>
      <p:pic>
        <p:nvPicPr>
          <p:cNvPr id="7" name="Picture 19" descr="封面元素2"/>
          <p:cNvPicPr>
            <a:picLocks noChangeAspect="1" noChangeArrowheads="1"/>
          </p:cNvPicPr>
          <p:nvPr userDrawn="1"/>
        </p:nvPicPr>
        <p:blipFill>
          <a:blip r:embed="rId2" cstate="print"/>
          <a:srcRect b="116"/>
          <a:stretch>
            <a:fillRect/>
          </a:stretch>
        </p:blipFill>
        <p:spPr bwMode="auto">
          <a:xfrm>
            <a:off x="16267" y="16659"/>
            <a:ext cx="24382335" cy="1437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6"/>
          <p:cNvSpPr txBox="1">
            <a:spLocks noChangeArrowheads="1"/>
          </p:cNvSpPr>
          <p:nvPr userDrawn="1"/>
        </p:nvSpPr>
        <p:spPr bwMode="auto">
          <a:xfrm>
            <a:off x="1743708" y="13028274"/>
            <a:ext cx="6128455" cy="63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01223" tIns="100611" rIns="201223" bIns="100611">
            <a:spAutoFit/>
          </a:bodyPr>
          <a:lstStyle/>
          <a:p>
            <a:pPr defTabSz="2014503" eaLnBrk="0" hangingPunct="0">
              <a:defRPr/>
            </a:pPr>
            <a:r>
              <a:rPr lang="en-US" altLang="zh-CN" sz="2800" b="1" dirty="0">
                <a:latin typeface="FrutigerNext LT Bold" pitchFamily="20" charset="0"/>
                <a:ea typeface="MS PGothic" pitchFamily="34" charset="-128"/>
                <a:cs typeface="+mn-cs"/>
              </a:rPr>
              <a:t>HUAWEI TECHNOLOGIES CO., LTD.</a:t>
            </a:r>
            <a:endParaRPr lang="en-US" altLang="zh-CN" sz="5500" b="1" dirty="0">
              <a:latin typeface="FrutigerNext LT Regular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4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1828921" y="3780909"/>
            <a:ext cx="14150677" cy="3497739"/>
          </a:xfrm>
        </p:spPr>
        <p:txBody>
          <a:bodyPr/>
          <a:lstStyle>
            <a:lvl1pPr algn="ctr">
              <a:defRPr sz="1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2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5020" y="7538508"/>
            <a:ext cx="14154584" cy="1815491"/>
          </a:xfrm>
        </p:spPr>
        <p:txBody>
          <a:bodyPr lIns="201257" tIns="100626" rIns="201257" bIns="100626"/>
          <a:lstStyle>
            <a:lvl1pPr marL="0" indent="0" algn="ctr">
              <a:buFont typeface="Wingdings" pitchFamily="2" charset="2"/>
              <a:buNone/>
              <a:defRPr sz="73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158" y="4056997"/>
            <a:ext cx="22867444" cy="2935306"/>
          </a:xfrm>
        </p:spPr>
        <p:txBody>
          <a:bodyPr/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33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3257687" indent="-707383">
              <a:buFont typeface="Qualcomm Office Regular" pitchFamily="34" charset="0"/>
              <a:buChar char="−"/>
              <a:defRPr/>
            </a:lvl5pPr>
            <a:lvl6pPr marL="4421147" indent="0">
              <a:buNone/>
              <a:defRPr sz="33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740777" y="1059315"/>
            <a:ext cx="22904032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567113" y="1261251"/>
            <a:ext cx="22867444" cy="1634522"/>
          </a:xfrm>
          <a:prstGeom prst="rect">
            <a:avLst/>
          </a:prstGeom>
        </p:spPr>
        <p:txBody>
          <a:bodyPr vert="horz" wrap="square" lIns="186154" tIns="93077" rIns="186154" bIns="93077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567113" y="2993264"/>
            <a:ext cx="22867444" cy="736248"/>
          </a:xfrm>
        </p:spPr>
        <p:txBody>
          <a:bodyPr tIns="0" bIns="0" anchor="t"/>
          <a:lstStyle>
            <a:lvl1pPr marL="0" indent="0">
              <a:buNone/>
              <a:defRPr sz="49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930768" indent="0">
              <a:buNone/>
              <a:defRPr sz="4100" b="1"/>
            </a:lvl2pPr>
            <a:lvl3pPr marL="1861536" indent="0">
              <a:buNone/>
              <a:defRPr sz="3700" b="1"/>
            </a:lvl3pPr>
            <a:lvl4pPr marL="2792303" indent="0">
              <a:buNone/>
              <a:defRPr sz="3300" b="1"/>
            </a:lvl4pPr>
            <a:lvl5pPr marL="3723071" indent="0">
              <a:buNone/>
              <a:defRPr sz="3300" b="1"/>
            </a:lvl5pPr>
            <a:lvl6pPr marL="4653839" indent="0">
              <a:buNone/>
              <a:defRPr sz="3300" b="1"/>
            </a:lvl6pPr>
            <a:lvl7pPr marL="5584607" indent="0">
              <a:buNone/>
              <a:defRPr sz="3300" b="1"/>
            </a:lvl7pPr>
            <a:lvl8pPr marL="6515374" indent="0">
              <a:buNone/>
              <a:defRPr sz="3300" b="1"/>
            </a:lvl8pPr>
            <a:lvl9pPr marL="7446142" indent="0">
              <a:buNone/>
              <a:defRPr sz="3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6818702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 hasCustomPrompt="1"/>
          </p:nvPr>
        </p:nvSpPr>
        <p:spPr>
          <a:xfrm>
            <a:off x="1562098" y="890260"/>
            <a:ext cx="22130404" cy="122707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186077" tIns="93039" rIns="186077" bIns="93039" numCol="1" anchor="ctr" anchorCtr="0" compatLnSpc="1">
            <a:prstTxWarp prst="textNoShape">
              <a:avLst/>
            </a:prstTxWarp>
          </a:bodyPr>
          <a:lstStyle>
            <a:lvl1pPr marL="0" indent="0">
              <a:buFont typeface="Arial" pitchFamily="34" charset="0"/>
              <a:buNone/>
              <a:defRPr lang="zh-CN" altLang="en-US" sz="6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r>
              <a:rPr lang="en-US" altLang="zh-CN" dirty="0" smtClean="0"/>
              <a:t>HEADLINE TEXT TO BE PLACED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3643" y="8037431"/>
            <a:ext cx="11536999" cy="2896316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20701" y="11197949"/>
            <a:ext cx="11535145" cy="2250483"/>
          </a:xfrm>
        </p:spPr>
        <p:txBody>
          <a:bodyPr>
            <a:spAutoFit/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360877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100000"/>
              <a:buFontTx/>
              <a:buBlip>
                <a:blip r:embed="rId2"/>
              </a:buBlip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>
              <a:buSzPct val="100000"/>
              <a:buFontTx/>
              <a:buBlip>
                <a:blip r:embed="rId2"/>
              </a:buBlip>
              <a:defRPr>
                <a:solidFill>
                  <a:schemeClr val="tx2">
                    <a:lumMod val="75000"/>
                    <a:lumOff val="25000"/>
                  </a:schemeClr>
                </a:solidFill>
              </a:defRPr>
            </a:lvl2pPr>
            <a:lvl3pPr>
              <a:buSzPct val="100000"/>
              <a:buFontTx/>
              <a:buBlip>
                <a:blip r:embed="rId2"/>
              </a:buBlip>
              <a:defRPr sz="4700">
                <a:solidFill>
                  <a:schemeClr val="tx2">
                    <a:lumMod val="75000"/>
                    <a:lumOff val="25000"/>
                  </a:schemeClr>
                </a:solidFill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105138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20694" y="3357089"/>
            <a:ext cx="10989746" cy="9915805"/>
          </a:xfrm>
        </p:spPr>
        <p:txBody>
          <a:bodyPr/>
          <a:lstStyle>
            <a:lvl1pPr>
              <a:buSzPct val="100000"/>
              <a:buFontTx/>
              <a:buBlip>
                <a:blip r:embed="rId2"/>
              </a:buBlip>
              <a:defRPr sz="6300"/>
            </a:lvl1pPr>
            <a:lvl2pPr>
              <a:buSzPct val="100000"/>
              <a:buFontTx/>
              <a:buBlip>
                <a:blip r:embed="rId2"/>
              </a:buBlip>
              <a:defRPr sz="5300"/>
            </a:lvl2pPr>
            <a:lvl3pPr>
              <a:buSzPct val="100000"/>
              <a:buFontTx/>
              <a:buBlip>
                <a:blip r:embed="rId2"/>
              </a:buBlip>
              <a:defRPr sz="4700"/>
            </a:lvl3pPr>
            <a:lvl4pPr>
              <a:defRPr sz="4700"/>
            </a:lvl4pPr>
            <a:lvl5pPr>
              <a:defRPr sz="4700"/>
            </a:lvl5pPr>
            <a:lvl6pPr>
              <a:defRPr sz="4700"/>
            </a:lvl6pPr>
            <a:lvl7pPr>
              <a:defRPr sz="4700"/>
            </a:lvl7pPr>
            <a:lvl8pPr>
              <a:defRPr sz="4700"/>
            </a:lvl8pPr>
            <a:lvl9pPr>
              <a:defRPr sz="4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49131" y="3357089"/>
            <a:ext cx="10989742" cy="9915805"/>
          </a:xfrm>
        </p:spPr>
        <p:txBody>
          <a:bodyPr/>
          <a:lstStyle>
            <a:lvl1pPr>
              <a:buSzPct val="100000"/>
              <a:buFontTx/>
              <a:buBlip>
                <a:blip r:embed="rId2"/>
              </a:buBlip>
              <a:defRPr sz="6300"/>
            </a:lvl1pPr>
            <a:lvl2pPr>
              <a:buSzPct val="100000"/>
              <a:buFontTx/>
              <a:buBlip>
                <a:blip r:embed="rId2"/>
              </a:buBlip>
              <a:defRPr sz="5300" b="1"/>
            </a:lvl2pPr>
            <a:lvl3pPr>
              <a:buSzPct val="100000"/>
              <a:buFontTx/>
              <a:buBlip>
                <a:blip r:embed="rId2"/>
              </a:buBlip>
              <a:defRPr sz="4700" b="1"/>
            </a:lvl3pPr>
            <a:lvl4pPr>
              <a:defRPr sz="4700"/>
            </a:lvl4pPr>
            <a:lvl5pPr>
              <a:defRPr sz="4700"/>
            </a:lvl5pPr>
            <a:lvl6pPr>
              <a:defRPr sz="4700"/>
            </a:lvl6pPr>
            <a:lvl7pPr>
              <a:defRPr sz="4700"/>
            </a:lvl7pPr>
            <a:lvl8pPr>
              <a:defRPr sz="4700"/>
            </a:lvl8pPr>
            <a:lvl9pPr>
              <a:defRPr sz="4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9217595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608482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9901" y="2"/>
            <a:ext cx="20656548" cy="1830387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9904" y="2370808"/>
            <a:ext cx="21147086" cy="9875168"/>
          </a:xfrm>
        </p:spPr>
        <p:txBody>
          <a:bodyPr/>
          <a:lstStyle>
            <a:lvl2pPr>
              <a:defRPr sz="3900"/>
            </a:lvl2pPr>
            <a:lvl3pPr>
              <a:defRPr sz="35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 dirty="0"/>
              <a:t>Page </a:t>
            </a:r>
            <a:fld id="{A532C2A1-E23D-4EBC-A06C-C7EE94BEF22C}" type="slidenum">
              <a:rPr lang="de-DE" altLang="zh-CN"/>
              <a:pPr>
                <a:defRPr/>
              </a:pPr>
              <a:t>‹#›</a:t>
            </a:fld>
            <a:endParaRPr lang="en-GB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59090487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Logo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24728" y="11730042"/>
            <a:ext cx="2036762" cy="1603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" y="1643063"/>
            <a:ext cx="24385588" cy="799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19267495" y="8589967"/>
            <a:ext cx="4196338" cy="757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17168" tIns="108587" rIns="217168" bIns="108587">
            <a:spAutoFit/>
          </a:bodyPr>
          <a:lstStyle/>
          <a:p>
            <a:pPr defTabSz="2172897" eaLnBrk="0" hangingPunct="0">
              <a:defRPr/>
            </a:pPr>
            <a:r>
              <a:rPr lang="en-US" altLang="zh-CN" sz="35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rPr>
              <a:t>www.huawei.com</a:t>
            </a: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18114971" y="519124"/>
            <a:ext cx="3721354" cy="78858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217082" tIns="108538" rIns="217082" bIns="108538">
            <a:spAutoFit/>
          </a:bodyPr>
          <a:lstStyle/>
          <a:p>
            <a:pPr defTabSz="2172897" eaLnBrk="0" hangingPunct="0">
              <a:defRPr/>
            </a:pPr>
            <a:r>
              <a:rPr lang="en-US" altLang="zh-CN" sz="3700" b="1" dirty="0">
                <a:solidFill>
                  <a:srgbClr val="666666"/>
                </a:solidFill>
                <a:latin typeface="FrutigerNext LT Regular" pitchFamily="34" charset="0"/>
                <a:ea typeface="MS PGothic" pitchFamily="34" charset="-128"/>
                <a:cs typeface="+mn-cs"/>
              </a:rPr>
              <a:t>Security Level:</a:t>
            </a:r>
            <a:r>
              <a:rPr lang="zh-CN" altLang="en-US" sz="3700" b="1" dirty="0">
                <a:solidFill>
                  <a:srgbClr val="666666"/>
                </a:solidFill>
                <a:latin typeface="FrutigerNext LT Regular" pitchFamily="34" charset="0"/>
                <a:ea typeface="MS PGothic" pitchFamily="34" charset="-128"/>
                <a:cs typeface="+mn-cs"/>
              </a:rPr>
              <a:t> </a:t>
            </a:r>
          </a:p>
        </p:txBody>
      </p:sp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-5249854" y="2776539"/>
            <a:ext cx="5249865" cy="105952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217208" tIns="108603" rIns="217208" bIns="108603">
            <a:spAutoFit/>
          </a:bodyPr>
          <a:lstStyle/>
          <a:p>
            <a:pPr algn="r" defTabSz="2172897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英文标题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:40-47pt  </a:t>
            </a:r>
          </a:p>
          <a:p>
            <a:pPr algn="r" defTabSz="2172897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副标题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:26-30pt</a:t>
            </a:r>
          </a:p>
          <a:p>
            <a:pPr algn="r" defTabSz="2172897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反白</a:t>
            </a:r>
          </a:p>
          <a:p>
            <a:pPr algn="r" defTabSz="2172897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内部使用字体 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</a:p>
          <a:p>
            <a:pPr algn="r" defTabSz="2172897" eaLnBrk="0" hangingPunct="0">
              <a:lnSpc>
                <a:spcPct val="125000"/>
              </a:lnSpc>
              <a:defRPr/>
            </a:pPr>
            <a:r>
              <a:rPr lang="en-US" altLang="zh-CN" sz="3100" dirty="0" err="1">
                <a:solidFill>
                  <a:srgbClr val="FFFFFF"/>
                </a:solidFill>
                <a:ea typeface="华文细黑" pitchFamily="2" charset="-122"/>
                <a:cs typeface="+mn-cs"/>
              </a:rPr>
              <a:t>FrutigerNext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 LT Medium</a:t>
            </a:r>
          </a:p>
          <a:p>
            <a:pPr algn="r" defTabSz="2172897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外部使用字体 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 Arial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中文标题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:35-47pt</a:t>
            </a:r>
          </a:p>
          <a:p>
            <a:pPr algn="r" defTabSz="2172897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黑体</a:t>
            </a:r>
          </a:p>
          <a:p>
            <a:pPr algn="r" defTabSz="2172897" eaLnBrk="0" hangingPunct="0">
              <a:lnSpc>
                <a:spcPct val="125000"/>
              </a:lnSpc>
              <a:defRPr/>
            </a:pP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  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副标题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:24-28pt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反白</a:t>
            </a:r>
          </a:p>
          <a:p>
            <a:pPr algn="r" defTabSz="2172897" eaLnBrk="0" hangingPunct="0">
              <a:lnSpc>
                <a:spcPct val="125000"/>
              </a:lnSpc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细黑体</a:t>
            </a:r>
          </a:p>
          <a:p>
            <a:pPr algn="r" defTabSz="2172897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 eaLnBrk="0" hangingPunct="0">
              <a:lnSpc>
                <a:spcPct val="125000"/>
              </a:lnSpc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 eaLnBrk="0" hangingPunct="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3100" dirty="0">
              <a:ea typeface="华文细黑" pitchFamily="2" charset="-122"/>
              <a:cs typeface="+mn-cs"/>
            </a:endParaRPr>
          </a:p>
        </p:txBody>
      </p:sp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1697681" y="2921448"/>
            <a:ext cx="14144484" cy="3497739"/>
          </a:xfrm>
        </p:spPr>
        <p:txBody>
          <a:bodyPr/>
          <a:lstStyle>
            <a:lvl1pPr>
              <a:defRPr sz="116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4696" y="6679030"/>
            <a:ext cx="14148721" cy="1815491"/>
          </a:xfrm>
        </p:spPr>
        <p:txBody>
          <a:bodyPr lIns="217208" tIns="108603" rIns="217208" bIns="108603"/>
          <a:lstStyle>
            <a:lvl1pPr marL="0" indent="0">
              <a:buFont typeface="Wingdings" pitchFamily="2" charset="2"/>
              <a:buNone/>
              <a:defRPr sz="7500">
                <a:solidFill>
                  <a:schemeClr val="bg1"/>
                </a:solidFill>
                <a:latin typeface="华文细黑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1824051" y="595315"/>
            <a:ext cx="5691187" cy="995362"/>
          </a:xfrm>
        </p:spPr>
        <p:txBody>
          <a:bodyPr lIns="217208" tIns="108603" rIns="217208" bIns="108603"/>
          <a:lstStyle>
            <a:lvl1pPr>
              <a:lnSpc>
                <a:spcPct val="100000"/>
              </a:lnSpc>
              <a:defRPr smtClean="0">
                <a:latin typeface="FrutigerNext LT Regular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F0DE1B74-AB7E-40AF-84D4-BE12998C800D}" type="datetime1">
              <a:rPr lang="zh-CN" altLang="en-US"/>
              <a:pPr>
                <a:defRPr/>
              </a:pPr>
              <a:t>2015/9/8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9901" y="2"/>
            <a:ext cx="20656548" cy="1830387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9904" y="2370808"/>
            <a:ext cx="21147086" cy="9875168"/>
          </a:xfrm>
        </p:spPr>
        <p:txBody>
          <a:bodyPr/>
          <a:lstStyle>
            <a:lvl2pPr>
              <a:defRPr sz="3900"/>
            </a:lvl2pPr>
            <a:lvl3pPr>
              <a:defRPr sz="35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A532C2A1-E23D-4EBC-A06C-C7EE94BEF22C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6303" y="9247356"/>
            <a:ext cx="20727750" cy="2858153"/>
          </a:xfrm>
        </p:spPr>
        <p:txBody>
          <a:bodyPr anchor="t"/>
          <a:lstStyle>
            <a:lvl1pPr algn="l">
              <a:defRPr sz="11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26303" y="6099399"/>
            <a:ext cx="20727750" cy="3147962"/>
          </a:xfrm>
        </p:spPr>
        <p:txBody>
          <a:bodyPr anchor="b"/>
          <a:lstStyle>
            <a:lvl1pPr marL="0" indent="0">
              <a:buNone/>
              <a:defRPr sz="5500"/>
            </a:lvl1pPr>
            <a:lvl2pPr marL="1239195" indent="0">
              <a:buNone/>
              <a:defRPr sz="5100"/>
            </a:lvl2pPr>
            <a:lvl3pPr marL="2478394" indent="0">
              <a:buNone/>
              <a:defRPr sz="4300"/>
            </a:lvl3pPr>
            <a:lvl4pPr marL="3717584" indent="0">
              <a:buNone/>
              <a:defRPr sz="3700"/>
            </a:lvl4pPr>
            <a:lvl5pPr marL="4956781" indent="0">
              <a:buNone/>
              <a:defRPr sz="3700"/>
            </a:lvl5pPr>
            <a:lvl6pPr marL="6195978" indent="0">
              <a:buNone/>
              <a:defRPr sz="3700"/>
            </a:lvl6pPr>
            <a:lvl7pPr marL="7435173" indent="0">
              <a:buNone/>
              <a:defRPr sz="3700"/>
            </a:lvl7pPr>
            <a:lvl8pPr marL="8674372" indent="0">
              <a:buNone/>
              <a:defRPr sz="3700"/>
            </a:lvl8pPr>
            <a:lvl9pPr marL="9913564" indent="0">
              <a:buNone/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AC26E697-7D38-4EA5-B5B3-20215055A1DD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740020" y="3444447"/>
            <a:ext cx="10368107" cy="8800972"/>
          </a:xfrm>
        </p:spPr>
        <p:txBody>
          <a:bodyPr/>
          <a:lstStyle>
            <a:lvl1pPr>
              <a:defRPr sz="7500"/>
            </a:lvl1pPr>
            <a:lvl2pPr>
              <a:defRPr sz="6500"/>
            </a:lvl2pPr>
            <a:lvl3pPr>
              <a:defRPr sz="55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14558" y="3444447"/>
            <a:ext cx="10372342" cy="8800972"/>
          </a:xfrm>
        </p:spPr>
        <p:txBody>
          <a:bodyPr/>
          <a:lstStyle>
            <a:lvl1pPr>
              <a:defRPr sz="7500"/>
            </a:lvl1pPr>
            <a:lvl2pPr>
              <a:defRPr sz="6500"/>
            </a:lvl2pPr>
            <a:lvl3pPr>
              <a:defRPr sz="55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68DDAD12-E6BF-4FAB-8A5D-5FCF2D51B79C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91" y="576293"/>
            <a:ext cx="21947028" cy="239844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19280" y="3221255"/>
            <a:ext cx="10774536" cy="1342466"/>
          </a:xfrm>
        </p:spPr>
        <p:txBody>
          <a:bodyPr anchor="b"/>
          <a:lstStyle>
            <a:lvl1pPr marL="0" indent="0">
              <a:buNone/>
              <a:defRPr sz="6500" b="1"/>
            </a:lvl1pPr>
            <a:lvl2pPr marL="1239195" indent="0">
              <a:buNone/>
              <a:defRPr sz="5500" b="1"/>
            </a:lvl2pPr>
            <a:lvl3pPr marL="2478394" indent="0">
              <a:buNone/>
              <a:defRPr sz="5100" b="1"/>
            </a:lvl3pPr>
            <a:lvl4pPr marL="3717584" indent="0">
              <a:buNone/>
              <a:defRPr sz="4300" b="1"/>
            </a:lvl4pPr>
            <a:lvl5pPr marL="4956781" indent="0">
              <a:buNone/>
              <a:defRPr sz="4300" b="1"/>
            </a:lvl5pPr>
            <a:lvl6pPr marL="6195978" indent="0">
              <a:buNone/>
              <a:defRPr sz="4300" b="1"/>
            </a:lvl6pPr>
            <a:lvl7pPr marL="7435173" indent="0">
              <a:buNone/>
              <a:defRPr sz="4300" b="1"/>
            </a:lvl7pPr>
            <a:lvl8pPr marL="8674372" indent="0">
              <a:buNone/>
              <a:defRPr sz="4300" b="1"/>
            </a:lvl8pPr>
            <a:lvl9pPr marL="9913564" indent="0">
              <a:buNone/>
              <a:defRPr sz="4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19280" y="4563715"/>
            <a:ext cx="10774536" cy="8291303"/>
          </a:xfrm>
        </p:spPr>
        <p:txBody>
          <a:bodyPr/>
          <a:lstStyle>
            <a:lvl1pPr>
              <a:defRPr sz="6500"/>
            </a:lvl1pPr>
            <a:lvl2pPr>
              <a:defRPr sz="5500"/>
            </a:lvl2pPr>
            <a:lvl3pPr>
              <a:defRPr sz="51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387558" y="3221255"/>
            <a:ext cx="10778769" cy="1342466"/>
          </a:xfrm>
        </p:spPr>
        <p:txBody>
          <a:bodyPr anchor="b"/>
          <a:lstStyle>
            <a:lvl1pPr marL="0" indent="0">
              <a:buNone/>
              <a:defRPr sz="6500" b="1"/>
            </a:lvl1pPr>
            <a:lvl2pPr marL="1239195" indent="0">
              <a:buNone/>
              <a:defRPr sz="5500" b="1"/>
            </a:lvl2pPr>
            <a:lvl3pPr marL="2478394" indent="0">
              <a:buNone/>
              <a:defRPr sz="5100" b="1"/>
            </a:lvl3pPr>
            <a:lvl4pPr marL="3717584" indent="0">
              <a:buNone/>
              <a:defRPr sz="4300" b="1"/>
            </a:lvl4pPr>
            <a:lvl5pPr marL="4956781" indent="0">
              <a:buNone/>
              <a:defRPr sz="4300" b="1"/>
            </a:lvl5pPr>
            <a:lvl6pPr marL="6195978" indent="0">
              <a:buNone/>
              <a:defRPr sz="4300" b="1"/>
            </a:lvl6pPr>
            <a:lvl7pPr marL="7435173" indent="0">
              <a:buNone/>
              <a:defRPr sz="4300" b="1"/>
            </a:lvl7pPr>
            <a:lvl8pPr marL="8674372" indent="0">
              <a:buNone/>
              <a:defRPr sz="4300" b="1"/>
            </a:lvl8pPr>
            <a:lvl9pPr marL="9913564" indent="0">
              <a:buNone/>
              <a:defRPr sz="4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387558" y="4563715"/>
            <a:ext cx="10778769" cy="8291303"/>
          </a:xfrm>
        </p:spPr>
        <p:txBody>
          <a:bodyPr/>
          <a:lstStyle>
            <a:lvl1pPr>
              <a:defRPr sz="6500"/>
            </a:lvl1pPr>
            <a:lvl2pPr>
              <a:defRPr sz="5500"/>
            </a:lvl2pPr>
            <a:lvl3pPr>
              <a:defRPr sz="51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6232A869-B243-4EF9-9D51-F357836BBAF8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9901" y="2"/>
            <a:ext cx="20656548" cy="1830387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2C25F16A-AA6B-4B54-ACAE-0FBFC4CA4F48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BDA4E096-940C-4E66-9668-D090543A87C6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90" y="572970"/>
            <a:ext cx="8022689" cy="2438424"/>
          </a:xfrm>
        </p:spPr>
        <p:txBody>
          <a:bodyPr anchor="b"/>
          <a:lstStyle>
            <a:lvl1pPr algn="l">
              <a:defRPr sz="5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34092" y="572976"/>
            <a:ext cx="13632222" cy="12282054"/>
          </a:xfrm>
        </p:spPr>
        <p:txBody>
          <a:bodyPr/>
          <a:lstStyle>
            <a:lvl1pPr>
              <a:defRPr sz="8500"/>
            </a:lvl1pPr>
            <a:lvl2pPr>
              <a:defRPr sz="7500"/>
            </a:lvl2pPr>
            <a:lvl3pPr>
              <a:defRPr sz="6500"/>
            </a:lvl3pPr>
            <a:lvl4pPr>
              <a:defRPr sz="5500"/>
            </a:lvl4pPr>
            <a:lvl5pPr>
              <a:defRPr sz="5500"/>
            </a:lvl5pPr>
            <a:lvl6pPr>
              <a:defRPr sz="5500"/>
            </a:lvl6pPr>
            <a:lvl7pPr>
              <a:defRPr sz="5500"/>
            </a:lvl7pPr>
            <a:lvl8pPr>
              <a:defRPr sz="5500"/>
            </a:lvl8pPr>
            <a:lvl9pPr>
              <a:defRPr sz="5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19290" y="3011405"/>
            <a:ext cx="8022689" cy="9843631"/>
          </a:xfrm>
        </p:spPr>
        <p:txBody>
          <a:bodyPr/>
          <a:lstStyle>
            <a:lvl1pPr marL="0" indent="0">
              <a:buNone/>
              <a:defRPr sz="3700"/>
            </a:lvl1pPr>
            <a:lvl2pPr marL="1239195" indent="0">
              <a:buNone/>
              <a:defRPr sz="3500"/>
            </a:lvl2pPr>
            <a:lvl3pPr marL="2478394" indent="0">
              <a:buNone/>
              <a:defRPr sz="2600"/>
            </a:lvl3pPr>
            <a:lvl4pPr marL="3717584" indent="0">
              <a:buNone/>
              <a:defRPr sz="2600"/>
            </a:lvl4pPr>
            <a:lvl5pPr marL="4956781" indent="0">
              <a:buNone/>
              <a:defRPr sz="2600"/>
            </a:lvl5pPr>
            <a:lvl6pPr marL="6195978" indent="0">
              <a:buNone/>
              <a:defRPr sz="2600"/>
            </a:lvl6pPr>
            <a:lvl7pPr marL="7435173" indent="0">
              <a:buNone/>
              <a:defRPr sz="2600"/>
            </a:lvl7pPr>
            <a:lvl8pPr marL="8674372" indent="0">
              <a:buNone/>
              <a:defRPr sz="2600"/>
            </a:lvl8pPr>
            <a:lvl9pPr marL="9913564" indent="0">
              <a:buNone/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FFE0E3F6-EEE9-4896-93A2-50B690AC15C9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79756" y="10073484"/>
            <a:ext cx="14631353" cy="1189236"/>
          </a:xfrm>
        </p:spPr>
        <p:txBody>
          <a:bodyPr anchor="b"/>
          <a:lstStyle>
            <a:lvl1pPr algn="l">
              <a:defRPr sz="5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779756" y="1285835"/>
            <a:ext cx="14631353" cy="8634413"/>
          </a:xfrm>
        </p:spPr>
        <p:txBody>
          <a:bodyPr/>
          <a:lstStyle>
            <a:lvl1pPr marL="0" indent="0">
              <a:buNone/>
              <a:defRPr sz="8500"/>
            </a:lvl1pPr>
            <a:lvl2pPr marL="1239195" indent="0">
              <a:buNone/>
              <a:defRPr sz="7500"/>
            </a:lvl2pPr>
            <a:lvl3pPr marL="2478394" indent="0">
              <a:buNone/>
              <a:defRPr sz="6500"/>
            </a:lvl3pPr>
            <a:lvl4pPr marL="3717584" indent="0">
              <a:buNone/>
              <a:defRPr sz="5500"/>
            </a:lvl4pPr>
            <a:lvl5pPr marL="4956781" indent="0">
              <a:buNone/>
              <a:defRPr sz="5500"/>
            </a:lvl5pPr>
            <a:lvl6pPr marL="6195978" indent="0">
              <a:buNone/>
              <a:defRPr sz="5500"/>
            </a:lvl6pPr>
            <a:lvl7pPr marL="7435173" indent="0">
              <a:buNone/>
              <a:defRPr sz="5500"/>
            </a:lvl7pPr>
            <a:lvl8pPr marL="8674372" indent="0">
              <a:buNone/>
              <a:defRPr sz="5500"/>
            </a:lvl8pPr>
            <a:lvl9pPr marL="9913564" indent="0">
              <a:buNone/>
              <a:defRPr sz="5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79756" y="11262716"/>
            <a:ext cx="14631353" cy="1688904"/>
          </a:xfrm>
        </p:spPr>
        <p:txBody>
          <a:bodyPr/>
          <a:lstStyle>
            <a:lvl1pPr marL="0" indent="0">
              <a:buNone/>
              <a:defRPr sz="3700"/>
            </a:lvl1pPr>
            <a:lvl2pPr marL="1239195" indent="0">
              <a:buNone/>
              <a:defRPr sz="3500"/>
            </a:lvl2pPr>
            <a:lvl3pPr marL="2478394" indent="0">
              <a:buNone/>
              <a:defRPr sz="2600"/>
            </a:lvl3pPr>
            <a:lvl4pPr marL="3717584" indent="0">
              <a:buNone/>
              <a:defRPr sz="2600"/>
            </a:lvl4pPr>
            <a:lvl5pPr marL="4956781" indent="0">
              <a:buNone/>
              <a:defRPr sz="2600"/>
            </a:lvl5pPr>
            <a:lvl6pPr marL="6195978" indent="0">
              <a:buNone/>
              <a:defRPr sz="2600"/>
            </a:lvl6pPr>
            <a:lvl7pPr marL="7435173" indent="0">
              <a:buNone/>
              <a:defRPr sz="2600"/>
            </a:lvl7pPr>
            <a:lvl8pPr marL="8674372" indent="0">
              <a:buNone/>
              <a:defRPr sz="2600"/>
            </a:lvl8pPr>
            <a:lvl9pPr marL="9913564" indent="0">
              <a:buNone/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57375E75-C014-41EB-AEE5-23877F87C915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6305" y="9247356"/>
            <a:ext cx="20727750" cy="2858153"/>
          </a:xfrm>
        </p:spPr>
        <p:txBody>
          <a:bodyPr anchor="t"/>
          <a:lstStyle>
            <a:lvl1pPr algn="l">
              <a:defRPr sz="11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26305" y="6099399"/>
            <a:ext cx="20727750" cy="3147962"/>
          </a:xfrm>
        </p:spPr>
        <p:txBody>
          <a:bodyPr anchor="b"/>
          <a:lstStyle>
            <a:lvl1pPr marL="0" indent="0">
              <a:buNone/>
              <a:defRPr sz="5500"/>
            </a:lvl1pPr>
            <a:lvl2pPr marL="1239003" indent="0">
              <a:buNone/>
              <a:defRPr sz="5100"/>
            </a:lvl2pPr>
            <a:lvl3pPr marL="2478009" indent="0">
              <a:buNone/>
              <a:defRPr sz="4300"/>
            </a:lvl3pPr>
            <a:lvl4pPr marL="3717006" indent="0">
              <a:buNone/>
              <a:defRPr sz="3700"/>
            </a:lvl4pPr>
            <a:lvl5pPr marL="4956012" indent="0">
              <a:buNone/>
              <a:defRPr sz="3700"/>
            </a:lvl5pPr>
            <a:lvl6pPr marL="6195015" indent="0">
              <a:buNone/>
              <a:defRPr sz="3700"/>
            </a:lvl6pPr>
            <a:lvl7pPr marL="7434017" indent="0">
              <a:buNone/>
              <a:defRPr sz="3700"/>
            </a:lvl7pPr>
            <a:lvl8pPr marL="8673024" indent="0">
              <a:buNone/>
              <a:defRPr sz="3700"/>
            </a:lvl8pPr>
            <a:lvl9pPr marL="9912024" indent="0">
              <a:buNone/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AC26E697-7D38-4EA5-B5B3-20215055A1DD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9901" y="2"/>
            <a:ext cx="20656548" cy="1830387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39904" y="2370808"/>
            <a:ext cx="21147086" cy="9875168"/>
          </a:xfrm>
        </p:spPr>
        <p:txBody>
          <a:bodyPr vert="eaVert"/>
          <a:lstStyle>
            <a:lvl2pPr>
              <a:defRPr sz="470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2AA0B08A-1391-4B74-8570-EB0F9227DB5F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603347" y="902766"/>
            <a:ext cx="5283544" cy="1134265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40016" y="902766"/>
            <a:ext cx="15456906" cy="11342659"/>
          </a:xfrm>
        </p:spPr>
        <p:txBody>
          <a:bodyPr vert="eaVert"/>
          <a:lstStyle>
            <a:lvl2pPr>
              <a:defRPr sz="4700"/>
            </a:lvl2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0CA7FE9F-5385-4AAE-B008-4B8845B669AC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3693" y="479692"/>
            <a:ext cx="21781916" cy="1545666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316668" y="1978735"/>
            <a:ext cx="21947028" cy="9497189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Logo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24972" y="11729090"/>
            <a:ext cx="2036366" cy="1602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" y="1642272"/>
            <a:ext cx="24385588" cy="7994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20"/>
          <p:cNvSpPr txBox="1">
            <a:spLocks noChangeArrowheads="1"/>
          </p:cNvSpPr>
          <p:nvPr/>
        </p:nvSpPr>
        <p:spPr bwMode="auto">
          <a:xfrm>
            <a:off x="1740019" y="13024912"/>
            <a:ext cx="6113876" cy="626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94004" tIns="97007" rIns="194004" bIns="97007">
            <a:spAutoFit/>
          </a:bodyPr>
          <a:lstStyle/>
          <a:p>
            <a:pPr defTabSz="1941144" eaLnBrk="0" hangingPunct="0">
              <a:defRPr/>
            </a:pPr>
            <a:r>
              <a:rPr lang="en-US" altLang="zh-CN" sz="2800" dirty="0">
                <a:latin typeface="FrutigerNext LT Bold" pitchFamily="20" charset="0"/>
                <a:ea typeface="MS PGothic" pitchFamily="34" charset="-128"/>
                <a:cs typeface="Angsana New"/>
              </a:rPr>
              <a:t>HUAWEI TECHNOLOGIES CO., LTD.</a:t>
            </a:r>
            <a:endParaRPr lang="en-US" altLang="zh-CN" sz="5300" dirty="0">
              <a:ea typeface="MS PGothic" pitchFamily="34" charset="-128"/>
              <a:cs typeface="Angsana New"/>
            </a:endParaRP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19267164" y="8591118"/>
            <a:ext cx="3401532" cy="626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94004" tIns="97007" rIns="194004" bIns="97007">
            <a:spAutoFit/>
          </a:bodyPr>
          <a:lstStyle/>
          <a:p>
            <a:pPr defTabSz="1941144" eaLnBrk="0" hangingPunct="0">
              <a:defRPr/>
            </a:pPr>
            <a:r>
              <a:rPr lang="en-US" altLang="zh-CN" sz="28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rPr>
              <a:t>www.huawei.com</a:t>
            </a:r>
          </a:p>
        </p:txBody>
      </p:sp>
      <p:sp>
        <p:nvSpPr>
          <p:cNvPr id="8" name="Rectangle 23"/>
          <p:cNvSpPr>
            <a:spLocks noChangeArrowheads="1"/>
          </p:cNvSpPr>
          <p:nvPr/>
        </p:nvSpPr>
        <p:spPr bwMode="auto">
          <a:xfrm>
            <a:off x="10626359" y="13024907"/>
            <a:ext cx="3857334" cy="6267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193927" tIns="96960" rIns="193927" bIns="96960">
            <a:spAutoFit/>
          </a:bodyPr>
          <a:lstStyle/>
          <a:p>
            <a:pPr defTabSz="1941144" eaLnBrk="0" hangingPunct="0">
              <a:defRPr/>
            </a:pPr>
            <a:r>
              <a:rPr lang="en-US" altLang="zh-CN" sz="2800" dirty="0">
                <a:latin typeface="FrutigerNext LT Bold" pitchFamily="20" charset="0"/>
                <a:ea typeface="MS PGothic" pitchFamily="34" charset="-128"/>
                <a:cs typeface="Angsana New"/>
              </a:rPr>
              <a:t>Huawei Confidential </a:t>
            </a: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18115614" y="519671"/>
            <a:ext cx="4530595" cy="73442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193927" tIns="96960" rIns="193927" bIns="96960">
            <a:spAutoFit/>
          </a:bodyPr>
          <a:lstStyle/>
          <a:p>
            <a:pPr defTabSz="1941144" eaLnBrk="0" hangingPunct="0">
              <a:defRPr/>
            </a:pPr>
            <a:r>
              <a:rPr lang="en-US" altLang="zh-CN" sz="3500" b="1" dirty="0">
                <a:solidFill>
                  <a:srgbClr val="666666"/>
                </a:solidFill>
                <a:latin typeface="FrutigerNext LT Regular" pitchFamily="34" charset="0"/>
                <a:ea typeface="MS PGothic" pitchFamily="34" charset="-128"/>
                <a:cs typeface="Angsana New"/>
              </a:rPr>
              <a:t>Security Level: </a:t>
            </a:r>
            <a:r>
              <a:rPr lang="zh-CN" altLang="en-US" sz="3500" b="1" dirty="0">
                <a:solidFill>
                  <a:srgbClr val="666666"/>
                </a:solidFill>
                <a:latin typeface="FrutigerNext LT Regular" pitchFamily="34" charset="0"/>
                <a:ea typeface="MS PGothic" pitchFamily="34" charset="-128"/>
                <a:cs typeface="Angsana New"/>
              </a:rPr>
              <a:t>秘密 </a:t>
            </a:r>
          </a:p>
        </p:txBody>
      </p:sp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-5249675" y="2774874"/>
            <a:ext cx="5249675" cy="88983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194041" tIns="97021" rIns="194041" bIns="97021">
            <a:spAutoFit/>
          </a:bodyPr>
          <a:lstStyle/>
          <a:p>
            <a:pPr algn="r" defTabSz="1941144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英文标题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:40-47pt  </a:t>
            </a:r>
          </a:p>
          <a:p>
            <a:pPr algn="r" defTabSz="1941144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副标题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:26-30pt</a:t>
            </a:r>
          </a:p>
          <a:p>
            <a:pPr algn="r" defTabSz="1941144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字体颜色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反白</a:t>
            </a:r>
          </a:p>
          <a:p>
            <a:pPr algn="r" defTabSz="1941144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内部使用字体 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</a:t>
            </a:r>
          </a:p>
          <a:p>
            <a:pPr algn="r" defTabSz="1941144" eaLnBrk="0" hangingPunct="0">
              <a:lnSpc>
                <a:spcPct val="125000"/>
              </a:lnSpc>
              <a:defRPr/>
            </a:pPr>
            <a:r>
              <a:rPr lang="en-US" altLang="zh-CN" sz="2600" dirty="0" err="1">
                <a:solidFill>
                  <a:srgbClr val="FFFFFF"/>
                </a:solidFill>
                <a:ea typeface="华文细黑" pitchFamily="2" charset="-122"/>
                <a:cs typeface="Angsana New"/>
              </a:rPr>
              <a:t>FrutigerNext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 LT Medium</a:t>
            </a:r>
          </a:p>
          <a:p>
            <a:pPr algn="r" defTabSz="1941144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外部使用字体 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 Arial</a:t>
            </a: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中文标题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:35-47pt</a:t>
            </a:r>
          </a:p>
          <a:p>
            <a:pPr algn="r" defTabSz="1941144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字体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黑体</a:t>
            </a:r>
          </a:p>
          <a:p>
            <a:pPr algn="r" defTabSz="1941144" eaLnBrk="0" hangingPunct="0">
              <a:lnSpc>
                <a:spcPct val="125000"/>
              </a:lnSpc>
              <a:defRPr/>
            </a:pP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  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副标题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:24-28pt</a:t>
            </a: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字体颜色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反白</a:t>
            </a:r>
          </a:p>
          <a:p>
            <a:pPr algn="r" defTabSz="1941144" eaLnBrk="0" hangingPunct="0">
              <a:lnSpc>
                <a:spcPct val="125000"/>
              </a:lnSpc>
              <a:defRPr/>
            </a:pP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字体</a:t>
            </a:r>
            <a:r>
              <a:rPr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</a:t>
            </a:r>
            <a:r>
              <a:rPr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细黑体</a:t>
            </a:r>
          </a:p>
          <a:p>
            <a:pPr algn="r" defTabSz="1941144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 eaLnBrk="0" hangingPunct="0">
              <a:lnSpc>
                <a:spcPct val="125000"/>
              </a:lnSpc>
              <a:defRPr/>
            </a:pPr>
            <a:endParaRPr lang="zh-CN" altLang="en-US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 eaLnBrk="0" hangingPunct="0">
              <a:lnSpc>
                <a:spcPct val="125000"/>
              </a:lnSpc>
              <a:spcBef>
                <a:spcPct val="50000"/>
              </a:spcBef>
              <a:defRPr/>
            </a:pPr>
            <a:endParaRPr lang="zh-CN" altLang="en-US" sz="2600" dirty="0">
              <a:ea typeface="华文细黑" pitchFamily="2" charset="-122"/>
              <a:cs typeface="Angsana New"/>
            </a:endParaRPr>
          </a:p>
        </p:txBody>
      </p:sp>
      <p:sp>
        <p:nvSpPr>
          <p:cNvPr id="44047" name="Rectangle 15"/>
          <p:cNvSpPr>
            <a:spLocks noGrp="1" noChangeArrowheads="1"/>
          </p:cNvSpPr>
          <p:nvPr>
            <p:ph type="ctrTitle" sz="quarter"/>
          </p:nvPr>
        </p:nvSpPr>
        <p:spPr>
          <a:xfrm>
            <a:off x="1761180" y="2921455"/>
            <a:ext cx="14144490" cy="3497737"/>
          </a:xfrm>
        </p:spPr>
        <p:txBody>
          <a:bodyPr/>
          <a:lstStyle>
            <a:lvl1pPr algn="ctr">
              <a:defRPr sz="85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4048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61184" y="6679024"/>
            <a:ext cx="14148721" cy="1815491"/>
          </a:xfrm>
          <a:ln/>
        </p:spPr>
        <p:txBody>
          <a:bodyPr lIns="194041" tIns="97021" rIns="194041" bIns="97021"/>
          <a:lstStyle>
            <a:lvl1pPr marL="0" indent="0" algn="ctr">
              <a:buFont typeface="Wingdings" pitchFamily="2" charset="2"/>
              <a:buNone/>
              <a:defRPr sz="6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" name="Rectangle 26"/>
          <p:cNvSpPr>
            <a:spLocks noGrp="1" noChangeArrowheads="1"/>
          </p:cNvSpPr>
          <p:nvPr>
            <p:ph type="dt" sz="quarter" idx="10"/>
          </p:nvPr>
        </p:nvSpPr>
        <p:spPr>
          <a:xfrm>
            <a:off x="1824697" y="592961"/>
            <a:ext cx="5689971" cy="996023"/>
          </a:xfrm>
        </p:spPr>
        <p:txBody>
          <a:bodyPr lIns="194041" tIns="97021" rIns="194041" bIns="97021"/>
          <a:lstStyle>
            <a:lvl1pPr>
              <a:lnSpc>
                <a:spcPct val="100000"/>
              </a:lnSpc>
              <a:defRPr>
                <a:latin typeface="FrutigerNext LT Regular" pitchFamily="34" charset="0"/>
              </a:defRPr>
            </a:lvl1pPr>
          </a:lstStyle>
          <a:p>
            <a:pPr>
              <a:defRPr/>
            </a:pPr>
            <a:fld id="{69531940-87F7-44FC-B3A4-1CCD50C8FE5E}" type="datetime1">
              <a:rPr lang="zh-CN" altLang="en-US">
                <a:solidFill>
                  <a:srgbClr val="000000"/>
                </a:solidFill>
              </a:rPr>
              <a:pPr>
                <a:defRPr/>
              </a:pPr>
              <a:t>2015/9/8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DC83D8CE-DA10-4CF5-B182-460B0B67FECD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6303" y="9247361"/>
            <a:ext cx="20727750" cy="2858151"/>
          </a:xfrm>
        </p:spPr>
        <p:txBody>
          <a:bodyPr anchor="t"/>
          <a:lstStyle>
            <a:lvl1pPr algn="l">
              <a:defRPr sz="98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26303" y="6099399"/>
            <a:ext cx="20727750" cy="3147962"/>
          </a:xfrm>
        </p:spPr>
        <p:txBody>
          <a:bodyPr anchor="b"/>
          <a:lstStyle>
            <a:lvl1pPr marL="0" indent="0">
              <a:buNone/>
              <a:defRPr sz="4900"/>
            </a:lvl1pPr>
            <a:lvl2pPr marL="1107023" indent="0">
              <a:buNone/>
              <a:defRPr sz="4500"/>
            </a:lvl2pPr>
            <a:lvl3pPr marL="2214054" indent="0">
              <a:buNone/>
              <a:defRPr sz="3900"/>
            </a:lvl3pPr>
            <a:lvl4pPr marL="3321080" indent="0">
              <a:buNone/>
              <a:defRPr sz="3500"/>
            </a:lvl4pPr>
            <a:lvl5pPr marL="4428109" indent="0">
              <a:buNone/>
              <a:defRPr sz="3500"/>
            </a:lvl5pPr>
            <a:lvl6pPr marL="5535130" indent="0">
              <a:buNone/>
              <a:defRPr sz="3500"/>
            </a:lvl6pPr>
            <a:lvl7pPr marL="6642161" indent="0">
              <a:buNone/>
              <a:defRPr sz="3500"/>
            </a:lvl7pPr>
            <a:lvl8pPr marL="7749185" indent="0">
              <a:buNone/>
              <a:defRPr sz="3500"/>
            </a:lvl8pPr>
            <a:lvl9pPr marL="8856214" indent="0">
              <a:buNone/>
              <a:defRPr sz="3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1BC6D726-A1FC-4B8D-A75F-7D1FB25D6046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740016" y="2814858"/>
            <a:ext cx="10495115" cy="9170731"/>
          </a:xfrm>
        </p:spPr>
        <p:txBody>
          <a:bodyPr/>
          <a:lstStyle>
            <a:lvl1pPr>
              <a:defRPr sz="6700"/>
            </a:lvl1pPr>
            <a:lvl2pPr>
              <a:defRPr sz="5700"/>
            </a:lvl2pPr>
            <a:lvl3pPr>
              <a:defRPr sz="49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641557" y="2814858"/>
            <a:ext cx="10495119" cy="9170731"/>
          </a:xfrm>
        </p:spPr>
        <p:txBody>
          <a:bodyPr/>
          <a:lstStyle>
            <a:lvl1pPr>
              <a:defRPr sz="6700"/>
            </a:lvl1pPr>
            <a:lvl2pPr>
              <a:defRPr sz="5700"/>
            </a:lvl2pPr>
            <a:lvl3pPr>
              <a:defRPr sz="49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82FF6937-9B00-4AA4-878B-A8E58F595A51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91" y="576295"/>
            <a:ext cx="21947028" cy="239844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19280" y="3221250"/>
            <a:ext cx="10774536" cy="1342464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107023" indent="0">
              <a:buNone/>
              <a:defRPr sz="4900" b="1"/>
            </a:lvl2pPr>
            <a:lvl3pPr marL="2214054" indent="0">
              <a:buNone/>
              <a:defRPr sz="4500" b="1"/>
            </a:lvl3pPr>
            <a:lvl4pPr marL="3321080" indent="0">
              <a:buNone/>
              <a:defRPr sz="3900" b="1"/>
            </a:lvl4pPr>
            <a:lvl5pPr marL="4428109" indent="0">
              <a:buNone/>
              <a:defRPr sz="3900" b="1"/>
            </a:lvl5pPr>
            <a:lvl6pPr marL="5535130" indent="0">
              <a:buNone/>
              <a:defRPr sz="3900" b="1"/>
            </a:lvl6pPr>
            <a:lvl7pPr marL="6642161" indent="0">
              <a:buNone/>
              <a:defRPr sz="3900" b="1"/>
            </a:lvl7pPr>
            <a:lvl8pPr marL="7749185" indent="0">
              <a:buNone/>
              <a:defRPr sz="3900" b="1"/>
            </a:lvl8pPr>
            <a:lvl9pPr marL="8856214" indent="0">
              <a:buNone/>
              <a:defRPr sz="3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19280" y="4563713"/>
            <a:ext cx="10774536" cy="8291303"/>
          </a:xfrm>
        </p:spPr>
        <p:txBody>
          <a:bodyPr/>
          <a:lstStyle>
            <a:lvl1pPr>
              <a:defRPr sz="5700"/>
            </a:lvl1pPr>
            <a:lvl2pPr>
              <a:defRPr sz="4900"/>
            </a:lvl2pPr>
            <a:lvl3pPr>
              <a:defRPr sz="4500"/>
            </a:lvl3pPr>
            <a:lvl4pPr>
              <a:defRPr sz="3900"/>
            </a:lvl4pPr>
            <a:lvl5pPr>
              <a:defRPr sz="3900"/>
            </a:lvl5pPr>
            <a:lvl6pPr>
              <a:defRPr sz="3900"/>
            </a:lvl6pPr>
            <a:lvl7pPr>
              <a:defRPr sz="3900"/>
            </a:lvl7pPr>
            <a:lvl8pPr>
              <a:defRPr sz="3900"/>
            </a:lvl8pPr>
            <a:lvl9pPr>
              <a:defRPr sz="3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387550" y="3221250"/>
            <a:ext cx="10778769" cy="1342464"/>
          </a:xfrm>
        </p:spPr>
        <p:txBody>
          <a:bodyPr anchor="b"/>
          <a:lstStyle>
            <a:lvl1pPr marL="0" indent="0">
              <a:buNone/>
              <a:defRPr sz="5700" b="1"/>
            </a:lvl1pPr>
            <a:lvl2pPr marL="1107023" indent="0">
              <a:buNone/>
              <a:defRPr sz="4900" b="1"/>
            </a:lvl2pPr>
            <a:lvl3pPr marL="2214054" indent="0">
              <a:buNone/>
              <a:defRPr sz="4500" b="1"/>
            </a:lvl3pPr>
            <a:lvl4pPr marL="3321080" indent="0">
              <a:buNone/>
              <a:defRPr sz="3900" b="1"/>
            </a:lvl4pPr>
            <a:lvl5pPr marL="4428109" indent="0">
              <a:buNone/>
              <a:defRPr sz="3900" b="1"/>
            </a:lvl5pPr>
            <a:lvl6pPr marL="5535130" indent="0">
              <a:buNone/>
              <a:defRPr sz="3900" b="1"/>
            </a:lvl6pPr>
            <a:lvl7pPr marL="6642161" indent="0">
              <a:buNone/>
              <a:defRPr sz="3900" b="1"/>
            </a:lvl7pPr>
            <a:lvl8pPr marL="7749185" indent="0">
              <a:buNone/>
              <a:defRPr sz="3900" b="1"/>
            </a:lvl8pPr>
            <a:lvl9pPr marL="8856214" indent="0">
              <a:buNone/>
              <a:defRPr sz="3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387550" y="4563713"/>
            <a:ext cx="10778769" cy="8291303"/>
          </a:xfrm>
        </p:spPr>
        <p:txBody>
          <a:bodyPr/>
          <a:lstStyle>
            <a:lvl1pPr>
              <a:defRPr sz="5700"/>
            </a:lvl1pPr>
            <a:lvl2pPr>
              <a:defRPr sz="4900"/>
            </a:lvl2pPr>
            <a:lvl3pPr>
              <a:defRPr sz="4500"/>
            </a:lvl3pPr>
            <a:lvl4pPr>
              <a:defRPr sz="3900"/>
            </a:lvl4pPr>
            <a:lvl5pPr>
              <a:defRPr sz="3900"/>
            </a:lvl5pPr>
            <a:lvl6pPr>
              <a:defRPr sz="3900"/>
            </a:lvl6pPr>
            <a:lvl7pPr>
              <a:defRPr sz="3900"/>
            </a:lvl7pPr>
            <a:lvl8pPr>
              <a:defRPr sz="3900"/>
            </a:lvl8pPr>
            <a:lvl9pPr>
              <a:defRPr sz="3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5C05D00F-FFE6-4019-8F0F-6106AF5B8408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6AC091B4-698B-4748-A717-BDA697BF509F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48D5F180-B90F-45B8-8F78-5F55821C21AE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740020" y="3444447"/>
            <a:ext cx="10368107" cy="8800972"/>
          </a:xfrm>
        </p:spPr>
        <p:txBody>
          <a:bodyPr/>
          <a:lstStyle>
            <a:lvl1pPr>
              <a:defRPr sz="7500"/>
            </a:lvl1pPr>
            <a:lvl2pPr>
              <a:defRPr sz="6500"/>
            </a:lvl2pPr>
            <a:lvl3pPr>
              <a:defRPr sz="55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514558" y="3444447"/>
            <a:ext cx="10372342" cy="8800972"/>
          </a:xfrm>
        </p:spPr>
        <p:txBody>
          <a:bodyPr/>
          <a:lstStyle>
            <a:lvl1pPr>
              <a:defRPr sz="7500"/>
            </a:lvl1pPr>
            <a:lvl2pPr>
              <a:defRPr sz="6500"/>
            </a:lvl2pPr>
            <a:lvl3pPr>
              <a:defRPr sz="55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68DDAD12-E6BF-4FAB-8A5D-5FCF2D51B79C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82" y="572963"/>
            <a:ext cx="8022689" cy="2438422"/>
          </a:xfrm>
        </p:spPr>
        <p:txBody>
          <a:bodyPr anchor="b"/>
          <a:lstStyle>
            <a:lvl1pPr algn="l">
              <a:defRPr sz="49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34088" y="572963"/>
            <a:ext cx="13632222" cy="12282054"/>
          </a:xfrm>
        </p:spPr>
        <p:txBody>
          <a:bodyPr/>
          <a:lstStyle>
            <a:lvl1pPr>
              <a:defRPr sz="7700"/>
            </a:lvl1pPr>
            <a:lvl2pPr>
              <a:defRPr sz="6700"/>
            </a:lvl2pPr>
            <a:lvl3pPr>
              <a:defRPr sz="57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19282" y="3011396"/>
            <a:ext cx="8022689" cy="9843631"/>
          </a:xfrm>
        </p:spPr>
        <p:txBody>
          <a:bodyPr/>
          <a:lstStyle>
            <a:lvl1pPr marL="0" indent="0">
              <a:buNone/>
              <a:defRPr sz="3500"/>
            </a:lvl1pPr>
            <a:lvl2pPr marL="1107023" indent="0">
              <a:buNone/>
              <a:defRPr sz="2800"/>
            </a:lvl2pPr>
            <a:lvl3pPr marL="2214054" indent="0">
              <a:buNone/>
              <a:defRPr sz="2400"/>
            </a:lvl3pPr>
            <a:lvl4pPr marL="3321080" indent="0">
              <a:buNone/>
              <a:defRPr sz="2200"/>
            </a:lvl4pPr>
            <a:lvl5pPr marL="4428109" indent="0">
              <a:buNone/>
              <a:defRPr sz="2200"/>
            </a:lvl5pPr>
            <a:lvl6pPr marL="5535130" indent="0">
              <a:buNone/>
              <a:defRPr sz="2200"/>
            </a:lvl6pPr>
            <a:lvl7pPr marL="6642161" indent="0">
              <a:buNone/>
              <a:defRPr sz="2200"/>
            </a:lvl7pPr>
            <a:lvl8pPr marL="7749185" indent="0">
              <a:buNone/>
              <a:defRPr sz="2200"/>
            </a:lvl8pPr>
            <a:lvl9pPr marL="8856214" indent="0">
              <a:buNone/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8F43719C-94FA-406E-83DD-49B0F0B3BD1B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79756" y="10073481"/>
            <a:ext cx="14631353" cy="1189232"/>
          </a:xfrm>
        </p:spPr>
        <p:txBody>
          <a:bodyPr anchor="b"/>
          <a:lstStyle>
            <a:lvl1pPr algn="l">
              <a:defRPr sz="49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779756" y="1285835"/>
            <a:ext cx="14631353" cy="8634413"/>
          </a:xfrm>
        </p:spPr>
        <p:txBody>
          <a:bodyPr/>
          <a:lstStyle>
            <a:lvl1pPr marL="0" indent="0">
              <a:buNone/>
              <a:defRPr sz="7700"/>
            </a:lvl1pPr>
            <a:lvl2pPr marL="1107023" indent="0">
              <a:buNone/>
              <a:defRPr sz="6700"/>
            </a:lvl2pPr>
            <a:lvl3pPr marL="2214054" indent="0">
              <a:buNone/>
              <a:defRPr sz="5700"/>
            </a:lvl3pPr>
            <a:lvl4pPr marL="3321080" indent="0">
              <a:buNone/>
              <a:defRPr sz="4900"/>
            </a:lvl4pPr>
            <a:lvl5pPr marL="4428109" indent="0">
              <a:buNone/>
              <a:defRPr sz="4900"/>
            </a:lvl5pPr>
            <a:lvl6pPr marL="5535130" indent="0">
              <a:buNone/>
              <a:defRPr sz="4900"/>
            </a:lvl6pPr>
            <a:lvl7pPr marL="6642161" indent="0">
              <a:buNone/>
              <a:defRPr sz="4900"/>
            </a:lvl7pPr>
            <a:lvl8pPr marL="7749185" indent="0">
              <a:buNone/>
              <a:defRPr sz="4900"/>
            </a:lvl8pPr>
            <a:lvl9pPr marL="8856214" indent="0">
              <a:buNone/>
              <a:defRPr sz="49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79756" y="11262713"/>
            <a:ext cx="14631353" cy="1688906"/>
          </a:xfrm>
        </p:spPr>
        <p:txBody>
          <a:bodyPr/>
          <a:lstStyle>
            <a:lvl1pPr marL="0" indent="0">
              <a:buNone/>
              <a:defRPr sz="3500"/>
            </a:lvl1pPr>
            <a:lvl2pPr marL="1107023" indent="0">
              <a:buNone/>
              <a:defRPr sz="2800"/>
            </a:lvl2pPr>
            <a:lvl3pPr marL="2214054" indent="0">
              <a:buNone/>
              <a:defRPr sz="2400"/>
            </a:lvl3pPr>
            <a:lvl4pPr marL="3321080" indent="0">
              <a:buNone/>
              <a:defRPr sz="2200"/>
            </a:lvl4pPr>
            <a:lvl5pPr marL="4428109" indent="0">
              <a:buNone/>
              <a:defRPr sz="2200"/>
            </a:lvl5pPr>
            <a:lvl6pPr marL="5535130" indent="0">
              <a:buNone/>
              <a:defRPr sz="2200"/>
            </a:lvl6pPr>
            <a:lvl7pPr marL="6642161" indent="0">
              <a:buNone/>
              <a:defRPr sz="2200"/>
            </a:lvl7pPr>
            <a:lvl8pPr marL="7749185" indent="0">
              <a:buNone/>
              <a:defRPr sz="2200"/>
            </a:lvl8pPr>
            <a:lvl9pPr marL="8856214" indent="0">
              <a:buNone/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41B50E2C-4B83-49D3-9D54-C9F1AC9D2582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7DCA3222-A1CB-4A08-9BDD-545AD0A520C6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7789635" y="902750"/>
            <a:ext cx="5347050" cy="1108282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40025" y="902750"/>
            <a:ext cx="15643183" cy="1108282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</a:rPr>
              <a:t>Page </a:t>
            </a:r>
            <a:fld id="{BE41C661-5FFC-4DA5-92C5-6AF48EE93419}" type="slidenum">
              <a:rPr lang="de-DE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300"/>
            </a:lvl1pPr>
            <a:lvl2pPr>
              <a:defRPr sz="3300" b="1"/>
            </a:lvl2pPr>
            <a:lvl3pPr>
              <a:defRPr sz="3300" b="1"/>
            </a:lvl3pPr>
            <a:lvl4pPr>
              <a:defRPr sz="3300"/>
            </a:lvl4pPr>
            <a:lvl5pPr>
              <a:defRPr sz="33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6861" y="9247361"/>
            <a:ext cx="20728702" cy="2858151"/>
          </a:xfrm>
        </p:spPr>
        <p:txBody>
          <a:bodyPr anchor="t"/>
          <a:lstStyle>
            <a:lvl1pPr algn="l">
              <a:defRPr sz="8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26861" y="6099399"/>
            <a:ext cx="20728702" cy="3147962"/>
          </a:xfrm>
        </p:spPr>
        <p:txBody>
          <a:bodyPr anchor="b"/>
          <a:lstStyle>
            <a:lvl1pPr marL="0" indent="0">
              <a:buNone/>
              <a:defRPr sz="4100"/>
            </a:lvl1pPr>
            <a:lvl2pPr marL="929725" indent="0">
              <a:buNone/>
              <a:defRPr sz="3700"/>
            </a:lvl2pPr>
            <a:lvl3pPr marL="1859451" indent="0">
              <a:buNone/>
              <a:defRPr sz="3300"/>
            </a:lvl3pPr>
            <a:lvl4pPr marL="2789176" indent="0">
              <a:buNone/>
              <a:defRPr sz="2800"/>
            </a:lvl4pPr>
            <a:lvl5pPr marL="3718901" indent="0">
              <a:buNone/>
              <a:defRPr sz="2800"/>
            </a:lvl5pPr>
            <a:lvl6pPr marL="4648626" indent="0">
              <a:buNone/>
              <a:defRPr sz="2800"/>
            </a:lvl6pPr>
            <a:lvl7pPr marL="5578352" indent="0">
              <a:buNone/>
              <a:defRPr sz="2800"/>
            </a:lvl7pPr>
            <a:lvl8pPr marL="6508077" indent="0">
              <a:buNone/>
              <a:defRPr sz="2800"/>
            </a:lvl8pPr>
            <a:lvl9pPr marL="7437802" indent="0">
              <a:buNone/>
              <a:defRPr sz="2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61795" y="3357839"/>
            <a:ext cx="10821463" cy="9497189"/>
          </a:xfrm>
        </p:spPr>
        <p:txBody>
          <a:bodyPr/>
          <a:lstStyle>
            <a:lvl1pPr>
              <a:defRPr sz="5700"/>
            </a:lvl1pPr>
            <a:lvl2pPr>
              <a:defRPr sz="4900"/>
            </a:lvl2pPr>
            <a:lvl3pPr>
              <a:defRPr sz="41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688009" y="3357839"/>
            <a:ext cx="10821461" cy="9497189"/>
          </a:xfrm>
        </p:spPr>
        <p:txBody>
          <a:bodyPr/>
          <a:lstStyle>
            <a:lvl1pPr>
              <a:defRPr sz="5700"/>
            </a:lvl1pPr>
            <a:lvl2pPr>
              <a:defRPr sz="4900"/>
            </a:lvl2pPr>
            <a:lvl3pPr>
              <a:defRPr sz="41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8973" y="576295"/>
            <a:ext cx="21947664" cy="239844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18963" y="3221250"/>
            <a:ext cx="10773846" cy="1342464"/>
          </a:xfrm>
        </p:spPr>
        <p:txBody>
          <a:bodyPr anchor="b"/>
          <a:lstStyle>
            <a:lvl1pPr marL="0" indent="0">
              <a:buNone/>
              <a:defRPr sz="4900" b="1"/>
            </a:lvl1pPr>
            <a:lvl2pPr marL="929725" indent="0">
              <a:buNone/>
              <a:defRPr sz="4100" b="1"/>
            </a:lvl2pPr>
            <a:lvl3pPr marL="1859451" indent="0">
              <a:buNone/>
              <a:defRPr sz="3700" b="1"/>
            </a:lvl3pPr>
            <a:lvl4pPr marL="2789176" indent="0">
              <a:buNone/>
              <a:defRPr sz="3300" b="1"/>
            </a:lvl4pPr>
            <a:lvl5pPr marL="3718901" indent="0">
              <a:buNone/>
              <a:defRPr sz="3300" b="1"/>
            </a:lvl5pPr>
            <a:lvl6pPr marL="4648626" indent="0">
              <a:buNone/>
              <a:defRPr sz="3300" b="1"/>
            </a:lvl6pPr>
            <a:lvl7pPr marL="5578352" indent="0">
              <a:buNone/>
              <a:defRPr sz="3300" b="1"/>
            </a:lvl7pPr>
            <a:lvl8pPr marL="6508077" indent="0">
              <a:buNone/>
              <a:defRPr sz="3300" b="1"/>
            </a:lvl8pPr>
            <a:lvl9pPr marL="7437802" indent="0">
              <a:buNone/>
              <a:defRPr sz="3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18963" y="4563713"/>
            <a:ext cx="10773846" cy="8291303"/>
          </a:xfrm>
        </p:spPr>
        <p:txBody>
          <a:bodyPr/>
          <a:lstStyle>
            <a:lvl1pPr>
              <a:defRPr sz="4900"/>
            </a:lvl1pPr>
            <a:lvl2pPr>
              <a:defRPr sz="4100"/>
            </a:lvl2pPr>
            <a:lvl3pPr>
              <a:defRPr sz="3700"/>
            </a:lvl3pPr>
            <a:lvl4pPr>
              <a:defRPr sz="3300"/>
            </a:lvl4pPr>
            <a:lvl5pPr>
              <a:defRPr sz="3300"/>
            </a:lvl5pPr>
            <a:lvl6pPr>
              <a:defRPr sz="3300"/>
            </a:lvl6pPr>
            <a:lvl7pPr>
              <a:defRPr sz="3300"/>
            </a:lvl7pPr>
            <a:lvl8pPr>
              <a:defRPr sz="3300"/>
            </a:lvl8pPr>
            <a:lvl9pPr>
              <a:defRPr sz="3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386431" y="3221250"/>
            <a:ext cx="10780195" cy="1342464"/>
          </a:xfrm>
        </p:spPr>
        <p:txBody>
          <a:bodyPr anchor="b"/>
          <a:lstStyle>
            <a:lvl1pPr marL="0" indent="0">
              <a:buNone/>
              <a:defRPr sz="4900" b="1"/>
            </a:lvl1pPr>
            <a:lvl2pPr marL="929725" indent="0">
              <a:buNone/>
              <a:defRPr sz="4100" b="1"/>
            </a:lvl2pPr>
            <a:lvl3pPr marL="1859451" indent="0">
              <a:buNone/>
              <a:defRPr sz="3700" b="1"/>
            </a:lvl3pPr>
            <a:lvl4pPr marL="2789176" indent="0">
              <a:buNone/>
              <a:defRPr sz="3300" b="1"/>
            </a:lvl4pPr>
            <a:lvl5pPr marL="3718901" indent="0">
              <a:buNone/>
              <a:defRPr sz="3300" b="1"/>
            </a:lvl5pPr>
            <a:lvl6pPr marL="4648626" indent="0">
              <a:buNone/>
              <a:defRPr sz="3300" b="1"/>
            </a:lvl6pPr>
            <a:lvl7pPr marL="5578352" indent="0">
              <a:buNone/>
              <a:defRPr sz="3300" b="1"/>
            </a:lvl7pPr>
            <a:lvl8pPr marL="6508077" indent="0">
              <a:buNone/>
              <a:defRPr sz="3300" b="1"/>
            </a:lvl8pPr>
            <a:lvl9pPr marL="7437802" indent="0">
              <a:buNone/>
              <a:defRPr sz="3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386431" y="4563713"/>
            <a:ext cx="10780195" cy="8291303"/>
          </a:xfrm>
        </p:spPr>
        <p:txBody>
          <a:bodyPr/>
          <a:lstStyle>
            <a:lvl1pPr>
              <a:defRPr sz="4900"/>
            </a:lvl1pPr>
            <a:lvl2pPr>
              <a:defRPr sz="4100"/>
            </a:lvl2pPr>
            <a:lvl3pPr>
              <a:defRPr sz="3700"/>
            </a:lvl3pPr>
            <a:lvl4pPr>
              <a:defRPr sz="3300"/>
            </a:lvl4pPr>
            <a:lvl5pPr>
              <a:defRPr sz="3300"/>
            </a:lvl5pPr>
            <a:lvl6pPr>
              <a:defRPr sz="3300"/>
            </a:lvl6pPr>
            <a:lvl7pPr>
              <a:defRPr sz="3300"/>
            </a:lvl7pPr>
            <a:lvl8pPr>
              <a:defRPr sz="3300"/>
            </a:lvl8pPr>
            <a:lvl9pPr>
              <a:defRPr sz="3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93" y="576293"/>
            <a:ext cx="21947028" cy="239844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19280" y="3221255"/>
            <a:ext cx="10774536" cy="1342466"/>
          </a:xfrm>
        </p:spPr>
        <p:txBody>
          <a:bodyPr anchor="b"/>
          <a:lstStyle>
            <a:lvl1pPr marL="0" indent="0">
              <a:buNone/>
              <a:defRPr sz="6500" b="1"/>
            </a:lvl1pPr>
            <a:lvl2pPr marL="1239003" indent="0">
              <a:buNone/>
              <a:defRPr sz="5500" b="1"/>
            </a:lvl2pPr>
            <a:lvl3pPr marL="2478009" indent="0">
              <a:buNone/>
              <a:defRPr sz="5100" b="1"/>
            </a:lvl3pPr>
            <a:lvl4pPr marL="3717006" indent="0">
              <a:buNone/>
              <a:defRPr sz="4300" b="1"/>
            </a:lvl4pPr>
            <a:lvl5pPr marL="4956012" indent="0">
              <a:buNone/>
              <a:defRPr sz="4300" b="1"/>
            </a:lvl5pPr>
            <a:lvl6pPr marL="6195015" indent="0">
              <a:buNone/>
              <a:defRPr sz="4300" b="1"/>
            </a:lvl6pPr>
            <a:lvl7pPr marL="7434017" indent="0">
              <a:buNone/>
              <a:defRPr sz="4300" b="1"/>
            </a:lvl7pPr>
            <a:lvl8pPr marL="8673024" indent="0">
              <a:buNone/>
              <a:defRPr sz="4300" b="1"/>
            </a:lvl8pPr>
            <a:lvl9pPr marL="9912024" indent="0">
              <a:buNone/>
              <a:defRPr sz="4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19280" y="4563715"/>
            <a:ext cx="10774536" cy="8291303"/>
          </a:xfrm>
        </p:spPr>
        <p:txBody>
          <a:bodyPr/>
          <a:lstStyle>
            <a:lvl1pPr>
              <a:defRPr sz="6500"/>
            </a:lvl1pPr>
            <a:lvl2pPr>
              <a:defRPr sz="5500"/>
            </a:lvl2pPr>
            <a:lvl3pPr>
              <a:defRPr sz="51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387560" y="3221255"/>
            <a:ext cx="10778769" cy="1342466"/>
          </a:xfrm>
        </p:spPr>
        <p:txBody>
          <a:bodyPr anchor="b"/>
          <a:lstStyle>
            <a:lvl1pPr marL="0" indent="0">
              <a:buNone/>
              <a:defRPr sz="6500" b="1"/>
            </a:lvl1pPr>
            <a:lvl2pPr marL="1239003" indent="0">
              <a:buNone/>
              <a:defRPr sz="5500" b="1"/>
            </a:lvl2pPr>
            <a:lvl3pPr marL="2478009" indent="0">
              <a:buNone/>
              <a:defRPr sz="5100" b="1"/>
            </a:lvl3pPr>
            <a:lvl4pPr marL="3717006" indent="0">
              <a:buNone/>
              <a:defRPr sz="4300" b="1"/>
            </a:lvl4pPr>
            <a:lvl5pPr marL="4956012" indent="0">
              <a:buNone/>
              <a:defRPr sz="4300" b="1"/>
            </a:lvl5pPr>
            <a:lvl6pPr marL="6195015" indent="0">
              <a:buNone/>
              <a:defRPr sz="4300" b="1"/>
            </a:lvl6pPr>
            <a:lvl7pPr marL="7434017" indent="0">
              <a:buNone/>
              <a:defRPr sz="4300" b="1"/>
            </a:lvl7pPr>
            <a:lvl8pPr marL="8673024" indent="0">
              <a:buNone/>
              <a:defRPr sz="4300" b="1"/>
            </a:lvl8pPr>
            <a:lvl9pPr marL="9912024" indent="0">
              <a:buNone/>
              <a:defRPr sz="4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387560" y="4563715"/>
            <a:ext cx="10778769" cy="8291303"/>
          </a:xfrm>
        </p:spPr>
        <p:txBody>
          <a:bodyPr/>
          <a:lstStyle>
            <a:lvl1pPr>
              <a:defRPr sz="6500"/>
            </a:lvl1pPr>
            <a:lvl2pPr>
              <a:defRPr sz="5500"/>
            </a:lvl2pPr>
            <a:lvl3pPr>
              <a:defRPr sz="51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6232A869-B243-4EF9-9D51-F357836BBAF8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8973" y="572963"/>
            <a:ext cx="8021660" cy="2438422"/>
          </a:xfrm>
        </p:spPr>
        <p:txBody>
          <a:bodyPr anchor="b"/>
          <a:lstStyle>
            <a:lvl1pPr algn="l">
              <a:defRPr sz="4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32664" y="572963"/>
            <a:ext cx="13633962" cy="12282054"/>
          </a:xfrm>
        </p:spPr>
        <p:txBody>
          <a:bodyPr/>
          <a:lstStyle>
            <a:lvl1pPr>
              <a:defRPr sz="6500"/>
            </a:lvl1pPr>
            <a:lvl2pPr>
              <a:defRPr sz="5700"/>
            </a:lvl2pPr>
            <a:lvl3pPr>
              <a:defRPr sz="4900"/>
            </a:lvl3pPr>
            <a:lvl4pPr>
              <a:defRPr sz="4100"/>
            </a:lvl4pPr>
            <a:lvl5pPr>
              <a:defRPr sz="4100"/>
            </a:lvl5pPr>
            <a:lvl6pPr>
              <a:defRPr sz="4100"/>
            </a:lvl6pPr>
            <a:lvl7pPr>
              <a:defRPr sz="4100"/>
            </a:lvl7pPr>
            <a:lvl8pPr>
              <a:defRPr sz="4100"/>
            </a:lvl8pPr>
            <a:lvl9pPr>
              <a:defRPr sz="4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18973" y="3011396"/>
            <a:ext cx="8021660" cy="9843631"/>
          </a:xfrm>
        </p:spPr>
        <p:txBody>
          <a:bodyPr/>
          <a:lstStyle>
            <a:lvl1pPr marL="0" indent="0">
              <a:buNone/>
              <a:defRPr sz="2800"/>
            </a:lvl1pPr>
            <a:lvl2pPr marL="929725" indent="0">
              <a:buNone/>
              <a:defRPr sz="2400"/>
            </a:lvl2pPr>
            <a:lvl3pPr marL="1859451" indent="0">
              <a:buNone/>
              <a:defRPr sz="2000"/>
            </a:lvl3pPr>
            <a:lvl4pPr marL="2789176" indent="0">
              <a:buNone/>
              <a:defRPr sz="1800"/>
            </a:lvl4pPr>
            <a:lvl5pPr marL="3718901" indent="0">
              <a:buNone/>
              <a:defRPr sz="1800"/>
            </a:lvl5pPr>
            <a:lvl6pPr marL="4648626" indent="0">
              <a:buNone/>
              <a:defRPr sz="1800"/>
            </a:lvl6pPr>
            <a:lvl7pPr marL="5578352" indent="0">
              <a:buNone/>
              <a:defRPr sz="1800"/>
            </a:lvl7pPr>
            <a:lvl8pPr marL="6508077" indent="0">
              <a:buNone/>
              <a:defRPr sz="1800"/>
            </a:lvl8pPr>
            <a:lvl9pPr marL="7437802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80616" y="10073481"/>
            <a:ext cx="14630719" cy="1189232"/>
          </a:xfrm>
        </p:spPr>
        <p:txBody>
          <a:bodyPr anchor="b"/>
          <a:lstStyle>
            <a:lvl1pPr algn="l">
              <a:defRPr sz="4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780616" y="1285835"/>
            <a:ext cx="14630719" cy="8634413"/>
          </a:xfrm>
        </p:spPr>
        <p:txBody>
          <a:bodyPr/>
          <a:lstStyle>
            <a:lvl1pPr marL="0" indent="0">
              <a:buNone/>
              <a:defRPr sz="6500"/>
            </a:lvl1pPr>
            <a:lvl2pPr marL="929725" indent="0">
              <a:buNone/>
              <a:defRPr sz="5700"/>
            </a:lvl2pPr>
            <a:lvl3pPr marL="1859451" indent="0">
              <a:buNone/>
              <a:defRPr sz="4900"/>
            </a:lvl3pPr>
            <a:lvl4pPr marL="2789176" indent="0">
              <a:buNone/>
              <a:defRPr sz="4100"/>
            </a:lvl4pPr>
            <a:lvl5pPr marL="3718901" indent="0">
              <a:buNone/>
              <a:defRPr sz="4100"/>
            </a:lvl5pPr>
            <a:lvl6pPr marL="4648626" indent="0">
              <a:buNone/>
              <a:defRPr sz="4100"/>
            </a:lvl6pPr>
            <a:lvl7pPr marL="5578352" indent="0">
              <a:buNone/>
              <a:defRPr sz="4100"/>
            </a:lvl7pPr>
            <a:lvl8pPr marL="6508077" indent="0">
              <a:buNone/>
              <a:defRPr sz="4100"/>
            </a:lvl8pPr>
            <a:lvl9pPr marL="7437802" indent="0">
              <a:buNone/>
              <a:defRPr sz="41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80616" y="11262713"/>
            <a:ext cx="14630719" cy="1688906"/>
          </a:xfrm>
        </p:spPr>
        <p:txBody>
          <a:bodyPr/>
          <a:lstStyle>
            <a:lvl1pPr marL="0" indent="0">
              <a:buNone/>
              <a:defRPr sz="2800"/>
            </a:lvl1pPr>
            <a:lvl2pPr marL="929725" indent="0">
              <a:buNone/>
              <a:defRPr sz="2400"/>
            </a:lvl2pPr>
            <a:lvl3pPr marL="1859451" indent="0">
              <a:buNone/>
              <a:defRPr sz="2000"/>
            </a:lvl3pPr>
            <a:lvl4pPr marL="2789176" indent="0">
              <a:buNone/>
              <a:defRPr sz="1800"/>
            </a:lvl4pPr>
            <a:lvl5pPr marL="3718901" indent="0">
              <a:buNone/>
              <a:defRPr sz="1800"/>
            </a:lvl5pPr>
            <a:lvl6pPr marL="4648626" indent="0">
              <a:buNone/>
              <a:defRPr sz="1800"/>
            </a:lvl6pPr>
            <a:lvl7pPr marL="5578352" indent="0">
              <a:buNone/>
              <a:defRPr sz="1800"/>
            </a:lvl7pPr>
            <a:lvl8pPr marL="6508077" indent="0">
              <a:buNone/>
              <a:defRPr sz="1800"/>
            </a:lvl8pPr>
            <a:lvl9pPr marL="7437802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9" descr="封面元素2"/>
          <p:cNvPicPr>
            <a:picLocks noChangeAspect="1" noChangeArrowheads="1"/>
          </p:cNvPicPr>
          <p:nvPr userDrawn="1"/>
        </p:nvPicPr>
        <p:blipFill>
          <a:blip r:embed="rId2" cstate="print"/>
          <a:srcRect b="116"/>
          <a:stretch>
            <a:fillRect/>
          </a:stretch>
        </p:blipFill>
        <p:spPr bwMode="auto">
          <a:xfrm>
            <a:off x="16267" y="16659"/>
            <a:ext cx="24382335" cy="1437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6"/>
          <p:cNvSpPr txBox="1">
            <a:spLocks noChangeArrowheads="1"/>
          </p:cNvSpPr>
          <p:nvPr userDrawn="1"/>
        </p:nvSpPr>
        <p:spPr bwMode="auto">
          <a:xfrm>
            <a:off x="1743708" y="13028274"/>
            <a:ext cx="6128455" cy="63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01223" tIns="100611" rIns="201223" bIns="100611">
            <a:spAutoFit/>
          </a:bodyPr>
          <a:lstStyle/>
          <a:p>
            <a:pPr defTabSz="2014503" eaLnBrk="0" hangingPunct="0">
              <a:buClr>
                <a:srgbClr val="CC9900"/>
              </a:buClr>
              <a:buFont typeface="Wingdings" pitchFamily="2" charset="2"/>
              <a:buNone/>
              <a:defRPr/>
            </a:pPr>
            <a:r>
              <a:rPr lang="en-US" altLang="zh-CN" sz="2800" b="1" dirty="0">
                <a:latin typeface="FrutigerNext LT Bold" pitchFamily="20" charset="0"/>
                <a:ea typeface="MS PGothic" pitchFamily="34" charset="-128"/>
                <a:cs typeface="+mn-cs"/>
              </a:rPr>
              <a:t>HUAWEI TECHNOLOGIES CO., LTD.</a:t>
            </a:r>
            <a:endParaRPr lang="en-US" altLang="zh-CN" sz="5500" b="1" dirty="0">
              <a:latin typeface="FrutigerNext LT Regular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4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1828921" y="3780909"/>
            <a:ext cx="14150677" cy="3497739"/>
          </a:xfrm>
        </p:spPr>
        <p:txBody>
          <a:bodyPr/>
          <a:lstStyle>
            <a:lvl1pPr algn="ctr">
              <a:defRPr sz="1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2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5020" y="7538508"/>
            <a:ext cx="14154584" cy="1815491"/>
          </a:xfrm>
        </p:spPr>
        <p:txBody>
          <a:bodyPr lIns="201257" tIns="100626" rIns="201257" bIns="100626"/>
          <a:lstStyle>
            <a:lvl1pPr marL="0" indent="0" algn="ctr">
              <a:buFont typeface="Wingdings" pitchFamily="2" charset="2"/>
              <a:buNone/>
              <a:defRPr sz="73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033355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300"/>
            </a:lvl1pPr>
            <a:lvl2pPr>
              <a:defRPr sz="3300" b="1"/>
            </a:lvl2pPr>
            <a:lvl3pPr>
              <a:defRPr sz="3300" b="1"/>
            </a:lvl3pPr>
            <a:lvl4pPr>
              <a:defRPr sz="3300"/>
            </a:lvl4pPr>
            <a:lvl5pPr>
              <a:defRPr sz="33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6861" y="9247361"/>
            <a:ext cx="20728702" cy="2858151"/>
          </a:xfrm>
        </p:spPr>
        <p:txBody>
          <a:bodyPr anchor="t"/>
          <a:lstStyle>
            <a:lvl1pPr algn="l">
              <a:defRPr sz="8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26861" y="6099399"/>
            <a:ext cx="20728702" cy="3147962"/>
          </a:xfrm>
        </p:spPr>
        <p:txBody>
          <a:bodyPr anchor="b"/>
          <a:lstStyle>
            <a:lvl1pPr marL="0" indent="0">
              <a:buNone/>
              <a:defRPr sz="4100"/>
            </a:lvl1pPr>
            <a:lvl2pPr marL="929725" indent="0">
              <a:buNone/>
              <a:defRPr sz="3700"/>
            </a:lvl2pPr>
            <a:lvl3pPr marL="1859451" indent="0">
              <a:buNone/>
              <a:defRPr sz="3300"/>
            </a:lvl3pPr>
            <a:lvl4pPr marL="2789176" indent="0">
              <a:buNone/>
              <a:defRPr sz="2800"/>
            </a:lvl4pPr>
            <a:lvl5pPr marL="3718901" indent="0">
              <a:buNone/>
              <a:defRPr sz="2800"/>
            </a:lvl5pPr>
            <a:lvl6pPr marL="4648626" indent="0">
              <a:buNone/>
              <a:defRPr sz="2800"/>
            </a:lvl6pPr>
            <a:lvl7pPr marL="5578352" indent="0">
              <a:buNone/>
              <a:defRPr sz="2800"/>
            </a:lvl7pPr>
            <a:lvl8pPr marL="6508077" indent="0">
              <a:buNone/>
              <a:defRPr sz="2800"/>
            </a:lvl8pPr>
            <a:lvl9pPr marL="7437802" indent="0">
              <a:buNone/>
              <a:defRPr sz="2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61795" y="3357839"/>
            <a:ext cx="10821463" cy="9497189"/>
          </a:xfrm>
        </p:spPr>
        <p:txBody>
          <a:bodyPr/>
          <a:lstStyle>
            <a:lvl1pPr>
              <a:defRPr sz="5700"/>
            </a:lvl1pPr>
            <a:lvl2pPr>
              <a:defRPr sz="4900"/>
            </a:lvl2pPr>
            <a:lvl3pPr>
              <a:defRPr sz="41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688009" y="3357839"/>
            <a:ext cx="10821461" cy="9497189"/>
          </a:xfrm>
        </p:spPr>
        <p:txBody>
          <a:bodyPr/>
          <a:lstStyle>
            <a:lvl1pPr>
              <a:defRPr sz="5700"/>
            </a:lvl1pPr>
            <a:lvl2pPr>
              <a:defRPr sz="4900"/>
            </a:lvl2pPr>
            <a:lvl3pPr>
              <a:defRPr sz="4100"/>
            </a:lvl3pPr>
            <a:lvl4pPr>
              <a:defRPr sz="3700"/>
            </a:lvl4pPr>
            <a:lvl5pPr>
              <a:defRPr sz="3700"/>
            </a:lvl5pPr>
            <a:lvl6pPr>
              <a:defRPr sz="3700"/>
            </a:lvl6pPr>
            <a:lvl7pPr>
              <a:defRPr sz="3700"/>
            </a:lvl7pPr>
            <a:lvl8pPr>
              <a:defRPr sz="3700"/>
            </a:lvl8pPr>
            <a:lvl9pPr>
              <a:defRPr sz="3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8973" y="576295"/>
            <a:ext cx="21947664" cy="2398448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18963" y="3221250"/>
            <a:ext cx="10773846" cy="1342464"/>
          </a:xfrm>
        </p:spPr>
        <p:txBody>
          <a:bodyPr anchor="b"/>
          <a:lstStyle>
            <a:lvl1pPr marL="0" indent="0">
              <a:buNone/>
              <a:defRPr sz="4900" b="1"/>
            </a:lvl1pPr>
            <a:lvl2pPr marL="929725" indent="0">
              <a:buNone/>
              <a:defRPr sz="4100" b="1"/>
            </a:lvl2pPr>
            <a:lvl3pPr marL="1859451" indent="0">
              <a:buNone/>
              <a:defRPr sz="3700" b="1"/>
            </a:lvl3pPr>
            <a:lvl4pPr marL="2789176" indent="0">
              <a:buNone/>
              <a:defRPr sz="3300" b="1"/>
            </a:lvl4pPr>
            <a:lvl5pPr marL="3718901" indent="0">
              <a:buNone/>
              <a:defRPr sz="3300" b="1"/>
            </a:lvl5pPr>
            <a:lvl6pPr marL="4648626" indent="0">
              <a:buNone/>
              <a:defRPr sz="3300" b="1"/>
            </a:lvl6pPr>
            <a:lvl7pPr marL="5578352" indent="0">
              <a:buNone/>
              <a:defRPr sz="3300" b="1"/>
            </a:lvl7pPr>
            <a:lvl8pPr marL="6508077" indent="0">
              <a:buNone/>
              <a:defRPr sz="3300" b="1"/>
            </a:lvl8pPr>
            <a:lvl9pPr marL="7437802" indent="0">
              <a:buNone/>
              <a:defRPr sz="3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18963" y="4563713"/>
            <a:ext cx="10773846" cy="8291303"/>
          </a:xfrm>
        </p:spPr>
        <p:txBody>
          <a:bodyPr/>
          <a:lstStyle>
            <a:lvl1pPr>
              <a:defRPr sz="4900"/>
            </a:lvl1pPr>
            <a:lvl2pPr>
              <a:defRPr sz="4100"/>
            </a:lvl2pPr>
            <a:lvl3pPr>
              <a:defRPr sz="3700"/>
            </a:lvl3pPr>
            <a:lvl4pPr>
              <a:defRPr sz="3300"/>
            </a:lvl4pPr>
            <a:lvl5pPr>
              <a:defRPr sz="3300"/>
            </a:lvl5pPr>
            <a:lvl6pPr>
              <a:defRPr sz="3300"/>
            </a:lvl6pPr>
            <a:lvl7pPr>
              <a:defRPr sz="3300"/>
            </a:lvl7pPr>
            <a:lvl8pPr>
              <a:defRPr sz="3300"/>
            </a:lvl8pPr>
            <a:lvl9pPr>
              <a:defRPr sz="3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2386431" y="3221250"/>
            <a:ext cx="10780195" cy="1342464"/>
          </a:xfrm>
        </p:spPr>
        <p:txBody>
          <a:bodyPr anchor="b"/>
          <a:lstStyle>
            <a:lvl1pPr marL="0" indent="0">
              <a:buNone/>
              <a:defRPr sz="4900" b="1"/>
            </a:lvl1pPr>
            <a:lvl2pPr marL="929725" indent="0">
              <a:buNone/>
              <a:defRPr sz="4100" b="1"/>
            </a:lvl2pPr>
            <a:lvl3pPr marL="1859451" indent="0">
              <a:buNone/>
              <a:defRPr sz="3700" b="1"/>
            </a:lvl3pPr>
            <a:lvl4pPr marL="2789176" indent="0">
              <a:buNone/>
              <a:defRPr sz="3300" b="1"/>
            </a:lvl4pPr>
            <a:lvl5pPr marL="3718901" indent="0">
              <a:buNone/>
              <a:defRPr sz="3300" b="1"/>
            </a:lvl5pPr>
            <a:lvl6pPr marL="4648626" indent="0">
              <a:buNone/>
              <a:defRPr sz="3300" b="1"/>
            </a:lvl6pPr>
            <a:lvl7pPr marL="5578352" indent="0">
              <a:buNone/>
              <a:defRPr sz="3300" b="1"/>
            </a:lvl7pPr>
            <a:lvl8pPr marL="6508077" indent="0">
              <a:buNone/>
              <a:defRPr sz="3300" b="1"/>
            </a:lvl8pPr>
            <a:lvl9pPr marL="7437802" indent="0">
              <a:buNone/>
              <a:defRPr sz="33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2386431" y="4563713"/>
            <a:ext cx="10780195" cy="8291303"/>
          </a:xfrm>
        </p:spPr>
        <p:txBody>
          <a:bodyPr/>
          <a:lstStyle>
            <a:lvl1pPr>
              <a:defRPr sz="4900"/>
            </a:lvl1pPr>
            <a:lvl2pPr>
              <a:defRPr sz="4100"/>
            </a:lvl2pPr>
            <a:lvl3pPr>
              <a:defRPr sz="3700"/>
            </a:lvl3pPr>
            <a:lvl4pPr>
              <a:defRPr sz="3300"/>
            </a:lvl4pPr>
            <a:lvl5pPr>
              <a:defRPr sz="3300"/>
            </a:lvl5pPr>
            <a:lvl6pPr>
              <a:defRPr sz="3300"/>
            </a:lvl6pPr>
            <a:lvl7pPr>
              <a:defRPr sz="3300"/>
            </a:lvl7pPr>
            <a:lvl8pPr>
              <a:defRPr sz="3300"/>
            </a:lvl8pPr>
            <a:lvl9pPr>
              <a:defRPr sz="3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8973" y="572963"/>
            <a:ext cx="8021660" cy="2438422"/>
          </a:xfrm>
        </p:spPr>
        <p:txBody>
          <a:bodyPr anchor="b"/>
          <a:lstStyle>
            <a:lvl1pPr algn="l">
              <a:defRPr sz="4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32664" y="572963"/>
            <a:ext cx="13633962" cy="12282054"/>
          </a:xfrm>
        </p:spPr>
        <p:txBody>
          <a:bodyPr/>
          <a:lstStyle>
            <a:lvl1pPr>
              <a:defRPr sz="6500"/>
            </a:lvl1pPr>
            <a:lvl2pPr>
              <a:defRPr sz="5700"/>
            </a:lvl2pPr>
            <a:lvl3pPr>
              <a:defRPr sz="4900"/>
            </a:lvl3pPr>
            <a:lvl4pPr>
              <a:defRPr sz="4100"/>
            </a:lvl4pPr>
            <a:lvl5pPr>
              <a:defRPr sz="4100"/>
            </a:lvl5pPr>
            <a:lvl6pPr>
              <a:defRPr sz="4100"/>
            </a:lvl6pPr>
            <a:lvl7pPr>
              <a:defRPr sz="4100"/>
            </a:lvl7pPr>
            <a:lvl8pPr>
              <a:defRPr sz="4100"/>
            </a:lvl8pPr>
            <a:lvl9pPr>
              <a:defRPr sz="4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18973" y="3011396"/>
            <a:ext cx="8021660" cy="9843631"/>
          </a:xfrm>
        </p:spPr>
        <p:txBody>
          <a:bodyPr/>
          <a:lstStyle>
            <a:lvl1pPr marL="0" indent="0">
              <a:buNone/>
              <a:defRPr sz="2800"/>
            </a:lvl1pPr>
            <a:lvl2pPr marL="929725" indent="0">
              <a:buNone/>
              <a:defRPr sz="2400"/>
            </a:lvl2pPr>
            <a:lvl3pPr marL="1859451" indent="0">
              <a:buNone/>
              <a:defRPr sz="2000"/>
            </a:lvl3pPr>
            <a:lvl4pPr marL="2789176" indent="0">
              <a:buNone/>
              <a:defRPr sz="1800"/>
            </a:lvl4pPr>
            <a:lvl5pPr marL="3718901" indent="0">
              <a:buNone/>
              <a:defRPr sz="1800"/>
            </a:lvl5pPr>
            <a:lvl6pPr marL="4648626" indent="0">
              <a:buNone/>
              <a:defRPr sz="1800"/>
            </a:lvl6pPr>
            <a:lvl7pPr marL="5578352" indent="0">
              <a:buNone/>
              <a:defRPr sz="1800"/>
            </a:lvl7pPr>
            <a:lvl8pPr marL="6508077" indent="0">
              <a:buNone/>
              <a:defRPr sz="1800"/>
            </a:lvl8pPr>
            <a:lvl9pPr marL="7437802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9901" y="2"/>
            <a:ext cx="20656548" cy="1830387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2C25F16A-AA6B-4B54-ACAE-0FBFC4CA4F48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80616" y="10073481"/>
            <a:ext cx="14630719" cy="1189232"/>
          </a:xfrm>
        </p:spPr>
        <p:txBody>
          <a:bodyPr anchor="b"/>
          <a:lstStyle>
            <a:lvl1pPr algn="l">
              <a:defRPr sz="4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780616" y="1285835"/>
            <a:ext cx="14630719" cy="8634413"/>
          </a:xfrm>
        </p:spPr>
        <p:txBody>
          <a:bodyPr/>
          <a:lstStyle>
            <a:lvl1pPr marL="0" indent="0">
              <a:buNone/>
              <a:defRPr sz="6500"/>
            </a:lvl1pPr>
            <a:lvl2pPr marL="929725" indent="0">
              <a:buNone/>
              <a:defRPr sz="5700"/>
            </a:lvl2pPr>
            <a:lvl3pPr marL="1859451" indent="0">
              <a:buNone/>
              <a:defRPr sz="4900"/>
            </a:lvl3pPr>
            <a:lvl4pPr marL="2789176" indent="0">
              <a:buNone/>
              <a:defRPr sz="4100"/>
            </a:lvl4pPr>
            <a:lvl5pPr marL="3718901" indent="0">
              <a:buNone/>
              <a:defRPr sz="4100"/>
            </a:lvl5pPr>
            <a:lvl6pPr marL="4648626" indent="0">
              <a:buNone/>
              <a:defRPr sz="4100"/>
            </a:lvl6pPr>
            <a:lvl7pPr marL="5578352" indent="0">
              <a:buNone/>
              <a:defRPr sz="4100"/>
            </a:lvl7pPr>
            <a:lvl8pPr marL="6508077" indent="0">
              <a:buNone/>
              <a:defRPr sz="4100"/>
            </a:lvl8pPr>
            <a:lvl9pPr marL="7437802" indent="0">
              <a:buNone/>
              <a:defRPr sz="41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80616" y="11262713"/>
            <a:ext cx="14630719" cy="1688906"/>
          </a:xfrm>
        </p:spPr>
        <p:txBody>
          <a:bodyPr/>
          <a:lstStyle>
            <a:lvl1pPr marL="0" indent="0">
              <a:buNone/>
              <a:defRPr sz="2800"/>
            </a:lvl1pPr>
            <a:lvl2pPr marL="929725" indent="0">
              <a:buNone/>
              <a:defRPr sz="2400"/>
            </a:lvl2pPr>
            <a:lvl3pPr marL="1859451" indent="0">
              <a:buNone/>
              <a:defRPr sz="2000"/>
            </a:lvl3pPr>
            <a:lvl4pPr marL="2789176" indent="0">
              <a:buNone/>
              <a:defRPr sz="1800"/>
            </a:lvl4pPr>
            <a:lvl5pPr marL="3718901" indent="0">
              <a:buNone/>
              <a:defRPr sz="1800"/>
            </a:lvl5pPr>
            <a:lvl6pPr marL="4648626" indent="0">
              <a:buNone/>
              <a:defRPr sz="1800"/>
            </a:lvl6pPr>
            <a:lvl7pPr marL="5578352" indent="0">
              <a:buNone/>
              <a:defRPr sz="1800"/>
            </a:lvl7pPr>
            <a:lvl8pPr marL="6508077" indent="0">
              <a:buNone/>
              <a:defRPr sz="1800"/>
            </a:lvl8pPr>
            <a:lvl9pPr marL="7437802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9" descr="封面元素2"/>
          <p:cNvPicPr>
            <a:picLocks noChangeAspect="1" noChangeArrowheads="1"/>
          </p:cNvPicPr>
          <p:nvPr userDrawn="1"/>
        </p:nvPicPr>
        <p:blipFill>
          <a:blip r:embed="rId2" cstate="print"/>
          <a:srcRect b="116"/>
          <a:stretch>
            <a:fillRect/>
          </a:stretch>
        </p:blipFill>
        <p:spPr bwMode="auto">
          <a:xfrm>
            <a:off x="16267" y="16659"/>
            <a:ext cx="24382335" cy="14374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6"/>
          <p:cNvSpPr txBox="1">
            <a:spLocks noChangeArrowheads="1"/>
          </p:cNvSpPr>
          <p:nvPr userDrawn="1"/>
        </p:nvSpPr>
        <p:spPr bwMode="auto">
          <a:xfrm>
            <a:off x="1743708" y="13028274"/>
            <a:ext cx="6128455" cy="634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01223" tIns="100611" rIns="201223" bIns="100611">
            <a:spAutoFit/>
          </a:bodyPr>
          <a:lstStyle/>
          <a:p>
            <a:pPr defTabSz="2014503" eaLnBrk="0" hangingPunct="0">
              <a:buClr>
                <a:srgbClr val="CC9900"/>
              </a:buClr>
              <a:buFont typeface="Wingdings" pitchFamily="2" charset="2"/>
              <a:buNone/>
              <a:defRPr/>
            </a:pPr>
            <a:r>
              <a:rPr lang="en-US" altLang="zh-CN" sz="2800" b="1" dirty="0">
                <a:latin typeface="FrutigerNext LT Bold" pitchFamily="20" charset="0"/>
                <a:ea typeface="MS PGothic" pitchFamily="34" charset="-128"/>
                <a:cs typeface="+mn-cs"/>
              </a:rPr>
              <a:t>HUAWEI TECHNOLOGIES CO., LTD.</a:t>
            </a:r>
            <a:endParaRPr lang="en-US" altLang="zh-CN" sz="5500" b="1" dirty="0">
              <a:latin typeface="FrutigerNext LT Regular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24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1828921" y="3780909"/>
            <a:ext cx="14150677" cy="3497739"/>
          </a:xfrm>
        </p:spPr>
        <p:txBody>
          <a:bodyPr/>
          <a:lstStyle>
            <a:lvl1pPr algn="ctr">
              <a:defRPr sz="1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2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5020" y="7538508"/>
            <a:ext cx="14154584" cy="1815491"/>
          </a:xfrm>
        </p:spPr>
        <p:txBody>
          <a:bodyPr lIns="201257" tIns="100626" rIns="201257" bIns="100626"/>
          <a:lstStyle>
            <a:lvl1pPr marL="0" indent="0" algn="ctr">
              <a:buFont typeface="Wingdings" pitchFamily="2" charset="2"/>
              <a:buNone/>
              <a:defRPr sz="73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9033355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BDA4E096-940C-4E66-9668-D090543A87C6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90" y="572970"/>
            <a:ext cx="8022689" cy="2438424"/>
          </a:xfrm>
        </p:spPr>
        <p:txBody>
          <a:bodyPr anchor="b"/>
          <a:lstStyle>
            <a:lvl1pPr algn="l">
              <a:defRPr sz="5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34092" y="572978"/>
            <a:ext cx="13632222" cy="12282054"/>
          </a:xfrm>
        </p:spPr>
        <p:txBody>
          <a:bodyPr/>
          <a:lstStyle>
            <a:lvl1pPr>
              <a:defRPr sz="8500"/>
            </a:lvl1pPr>
            <a:lvl2pPr>
              <a:defRPr sz="7500"/>
            </a:lvl2pPr>
            <a:lvl3pPr>
              <a:defRPr sz="6500"/>
            </a:lvl3pPr>
            <a:lvl4pPr>
              <a:defRPr sz="5500"/>
            </a:lvl4pPr>
            <a:lvl5pPr>
              <a:defRPr sz="5500"/>
            </a:lvl5pPr>
            <a:lvl6pPr>
              <a:defRPr sz="5500"/>
            </a:lvl6pPr>
            <a:lvl7pPr>
              <a:defRPr sz="5500"/>
            </a:lvl7pPr>
            <a:lvl8pPr>
              <a:defRPr sz="5500"/>
            </a:lvl8pPr>
            <a:lvl9pPr>
              <a:defRPr sz="5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19290" y="3011407"/>
            <a:ext cx="8022689" cy="9843631"/>
          </a:xfrm>
        </p:spPr>
        <p:txBody>
          <a:bodyPr/>
          <a:lstStyle>
            <a:lvl1pPr marL="0" indent="0">
              <a:buNone/>
              <a:defRPr sz="3700"/>
            </a:lvl1pPr>
            <a:lvl2pPr marL="1239003" indent="0">
              <a:buNone/>
              <a:defRPr sz="3500"/>
            </a:lvl2pPr>
            <a:lvl3pPr marL="2478009" indent="0">
              <a:buNone/>
              <a:defRPr sz="2600"/>
            </a:lvl3pPr>
            <a:lvl4pPr marL="3717006" indent="0">
              <a:buNone/>
              <a:defRPr sz="2600"/>
            </a:lvl4pPr>
            <a:lvl5pPr marL="4956012" indent="0">
              <a:buNone/>
              <a:defRPr sz="2600"/>
            </a:lvl5pPr>
            <a:lvl6pPr marL="6195015" indent="0">
              <a:buNone/>
              <a:defRPr sz="2600"/>
            </a:lvl6pPr>
            <a:lvl7pPr marL="7434017" indent="0">
              <a:buNone/>
              <a:defRPr sz="2600"/>
            </a:lvl7pPr>
            <a:lvl8pPr marL="8673024" indent="0">
              <a:buNone/>
              <a:defRPr sz="2600"/>
            </a:lvl8pPr>
            <a:lvl9pPr marL="9912024" indent="0">
              <a:buNone/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FFE0E3F6-EEE9-4896-93A2-50B690AC15C9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79758" y="10073484"/>
            <a:ext cx="14631353" cy="1189236"/>
          </a:xfrm>
        </p:spPr>
        <p:txBody>
          <a:bodyPr anchor="b"/>
          <a:lstStyle>
            <a:lvl1pPr algn="l">
              <a:defRPr sz="5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779758" y="1285835"/>
            <a:ext cx="14631353" cy="8634413"/>
          </a:xfrm>
        </p:spPr>
        <p:txBody>
          <a:bodyPr/>
          <a:lstStyle>
            <a:lvl1pPr marL="0" indent="0">
              <a:buNone/>
              <a:defRPr sz="8500"/>
            </a:lvl1pPr>
            <a:lvl2pPr marL="1239003" indent="0">
              <a:buNone/>
              <a:defRPr sz="7500"/>
            </a:lvl2pPr>
            <a:lvl3pPr marL="2478009" indent="0">
              <a:buNone/>
              <a:defRPr sz="6500"/>
            </a:lvl3pPr>
            <a:lvl4pPr marL="3717006" indent="0">
              <a:buNone/>
              <a:defRPr sz="5500"/>
            </a:lvl4pPr>
            <a:lvl5pPr marL="4956012" indent="0">
              <a:buNone/>
              <a:defRPr sz="5500"/>
            </a:lvl5pPr>
            <a:lvl6pPr marL="6195015" indent="0">
              <a:buNone/>
              <a:defRPr sz="5500"/>
            </a:lvl6pPr>
            <a:lvl7pPr marL="7434017" indent="0">
              <a:buNone/>
              <a:defRPr sz="5500"/>
            </a:lvl7pPr>
            <a:lvl8pPr marL="8673024" indent="0">
              <a:buNone/>
              <a:defRPr sz="5500"/>
            </a:lvl8pPr>
            <a:lvl9pPr marL="9912024" indent="0">
              <a:buNone/>
              <a:defRPr sz="5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79758" y="11262716"/>
            <a:ext cx="14631353" cy="1688904"/>
          </a:xfrm>
        </p:spPr>
        <p:txBody>
          <a:bodyPr/>
          <a:lstStyle>
            <a:lvl1pPr marL="0" indent="0">
              <a:buNone/>
              <a:defRPr sz="3700"/>
            </a:lvl1pPr>
            <a:lvl2pPr marL="1239003" indent="0">
              <a:buNone/>
              <a:defRPr sz="3500"/>
            </a:lvl2pPr>
            <a:lvl3pPr marL="2478009" indent="0">
              <a:buNone/>
              <a:defRPr sz="2600"/>
            </a:lvl3pPr>
            <a:lvl4pPr marL="3717006" indent="0">
              <a:buNone/>
              <a:defRPr sz="2600"/>
            </a:lvl4pPr>
            <a:lvl5pPr marL="4956012" indent="0">
              <a:buNone/>
              <a:defRPr sz="2600"/>
            </a:lvl5pPr>
            <a:lvl6pPr marL="6195015" indent="0">
              <a:buNone/>
              <a:defRPr sz="2600"/>
            </a:lvl6pPr>
            <a:lvl7pPr marL="7434017" indent="0">
              <a:buNone/>
              <a:defRPr sz="2600"/>
            </a:lvl7pPr>
            <a:lvl8pPr marL="8673024" indent="0">
              <a:buNone/>
              <a:defRPr sz="2600"/>
            </a:lvl8pPr>
            <a:lvl9pPr marL="9912024" indent="0">
              <a:buNone/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FrutigerNext LT Bold" pitchFamily="34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57375E75-C014-41EB-AEE5-23877F87C915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9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image" Target="../media/image9.png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48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47.xml"/><Relationship Id="rId9" Type="http://schemas.openxmlformats.org/officeDocument/2006/relationships/slideLayout" Target="../slideLayouts/slideLayout5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image" Target="../media/image7.png"/><Relationship Id="rId5" Type="http://schemas.openxmlformats.org/officeDocument/2006/relationships/slideLayout" Target="../slideLayouts/slideLayout57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9" descr="dd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7" y="13061952"/>
            <a:ext cx="24403049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815531" y="13511215"/>
            <a:ext cx="7583929" cy="7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17135" tIns="108571" rIns="217135" bIns="108571">
            <a:spAutoFit/>
          </a:bodyPr>
          <a:lstStyle/>
          <a:p>
            <a:pPr defTabSz="2172559" eaLnBrk="0" hangingPunct="0">
              <a:defRPr/>
            </a:pPr>
            <a:r>
              <a:rPr lang="en-US" altLang="zh-CN" sz="3500" dirty="0">
                <a:latin typeface="FrutigerNext LT Bold" pitchFamily="20" charset="0"/>
                <a:ea typeface="MS PGothic" pitchFamily="34" charset="-128"/>
                <a:cs typeface="+mn-cs"/>
              </a:rPr>
              <a:t>HUAWEI TECHNOLOGIES CO., LTD.</a:t>
            </a:r>
            <a:endParaRPr lang="en-US" altLang="zh-CN" sz="5900" dirty="0">
              <a:ea typeface="MS PGothic" pitchFamily="34" charset="-128"/>
              <a:cs typeface="+mn-cs"/>
            </a:endParaRPr>
          </a:p>
        </p:txBody>
      </p:sp>
      <p:pic>
        <p:nvPicPr>
          <p:cNvPr id="2052" name="Picture 9" descr="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0024728" y="13427079"/>
            <a:ext cx="3497261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2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964029" y="13617589"/>
            <a:ext cx="5592764" cy="955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3500">
                <a:solidFill>
                  <a:srgbClr val="000000"/>
                </a:solidFill>
                <a:latin typeface="FrutigerNext LT Bold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B54F90A7-26EC-4FCB-B5D9-E53C8B73F054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  <p:sp>
        <p:nvSpPr>
          <p:cNvPr id="205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739901" y="901703"/>
            <a:ext cx="20656548" cy="183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7174" tIns="108587" rIns="217174" bIns="10858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694" name="Rectangle 22"/>
          <p:cNvSpPr>
            <a:spLocks noChangeArrowheads="1"/>
          </p:cNvSpPr>
          <p:nvPr/>
        </p:nvSpPr>
        <p:spPr bwMode="auto">
          <a:xfrm>
            <a:off x="-5089509" y="1109679"/>
            <a:ext cx="4919661" cy="1113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17135" tIns="108571" rIns="217135" bIns="108571"/>
          <a:lstStyle/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英文标题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:32-35pt  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 R153 G0 B0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内部使用字体 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: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3100" dirty="0" err="1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FrutigerNext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 LT Medium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外部使用字体 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: Arial</a:t>
            </a:r>
          </a:p>
          <a:p>
            <a:pPr algn="r" defTabSz="2172559">
              <a:lnSpc>
                <a:spcPct val="7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中文标题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:30-32pt  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 R153 G0 B0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黑体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英文正文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:20-22pt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子目录 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(2-5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级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) :18pt  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黑色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内部使用字体 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: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3100" dirty="0" err="1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FrutigerNext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 LT Regular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外部使用字体 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: Arial</a:t>
            </a:r>
          </a:p>
          <a:p>
            <a:pPr algn="r" defTabSz="2172559">
              <a:lnSpc>
                <a:spcPct val="7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中文正文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:18-20pt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子目录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(2-5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级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):18pt 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黑色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细黑体 </a:t>
            </a: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ea typeface="华文细黑" pitchFamily="2" charset="-122"/>
              <a:cs typeface="+mn-cs"/>
            </a:endParaRPr>
          </a:p>
        </p:txBody>
      </p:sp>
      <p:sp>
        <p:nvSpPr>
          <p:cNvPr id="28734" name="Rectangle 62"/>
          <p:cNvSpPr>
            <a:spLocks noChangeArrowheads="1"/>
          </p:cNvSpPr>
          <p:nvPr/>
        </p:nvSpPr>
        <p:spPr bwMode="auto">
          <a:xfrm>
            <a:off x="24533236" y="2989277"/>
            <a:ext cx="2798763" cy="420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17135" tIns="108571" rIns="217135" bIns="108571"/>
          <a:lstStyle/>
          <a:p>
            <a:pPr defTabSz="2172559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配色参考方案：</a:t>
            </a:r>
          </a:p>
          <a:p>
            <a:pPr defTabSz="2172559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建议同一页面内不超过四种颜色，以下是</a:t>
            </a:r>
            <a:r>
              <a:rPr lang="en-US" altLang="zh-CN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13</a:t>
            </a:r>
            <a:r>
              <a:rPr lang="zh-CN" altLang="en-US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组配色方案，同一页面内只选择一组使用。（仅供参考）</a:t>
            </a:r>
          </a:p>
          <a:p>
            <a:pPr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  <a:p>
            <a:pPr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  <a:p>
            <a:pPr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zh-CN" altLang="en-US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</p:txBody>
      </p:sp>
      <p:sp>
        <p:nvSpPr>
          <p:cNvPr id="28737" name="Rectangle 65"/>
          <p:cNvSpPr>
            <a:spLocks noChangeArrowheads="1"/>
          </p:cNvSpPr>
          <p:nvPr/>
        </p:nvSpPr>
        <p:spPr bwMode="auto">
          <a:xfrm>
            <a:off x="24533236" y="-128587"/>
            <a:ext cx="2798763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17135" tIns="108571" rIns="217135" bIns="108571"/>
          <a:lstStyle/>
          <a:p>
            <a:pPr defTabSz="2172559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客户或者合作伙伴的标志放在右上角</a:t>
            </a:r>
            <a:r>
              <a:rPr lang="en-US" altLang="zh-CN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.</a:t>
            </a:r>
          </a:p>
          <a:p>
            <a:pPr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  <a:p>
            <a:pPr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  <a:p>
            <a:pPr defTabSz="2172559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zh-CN" altLang="en-US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</p:txBody>
      </p:sp>
      <p:sp>
        <p:nvSpPr>
          <p:cNvPr id="2059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9904" y="3446477"/>
            <a:ext cx="21147086" cy="8799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7208" tIns="108605" rIns="217208" bIns="1086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28752" name="Rectangle 80"/>
          <p:cNvSpPr>
            <a:spLocks noChangeArrowheads="1"/>
          </p:cNvSpPr>
          <p:nvPr/>
        </p:nvSpPr>
        <p:spPr bwMode="auto">
          <a:xfrm>
            <a:off x="24720551" y="10439604"/>
            <a:ext cx="2451101" cy="839409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247757" tIns="123881" rIns="247757" bIns="123881" anchor="ctr">
            <a:spAutoFit/>
          </a:bodyPr>
          <a:lstStyle/>
          <a:p>
            <a:pPr>
              <a:defRPr/>
            </a:pPr>
            <a:endParaRPr lang="zh-CN" altLang="en-US" sz="3700" dirty="0">
              <a:solidFill>
                <a:srgbClr val="FFFFFF"/>
              </a:solidFill>
              <a:latin typeface="FrutigerNext LT Regular" pitchFamily="34" charset="0"/>
              <a:ea typeface="MS PGothic" pitchFamily="34" charset="-128"/>
              <a:cs typeface="+mn-cs"/>
            </a:endParaRPr>
          </a:p>
        </p:txBody>
      </p:sp>
      <p:grpSp>
        <p:nvGrpSpPr>
          <p:cNvPr id="2061" name="Group 81"/>
          <p:cNvGrpSpPr>
            <a:grpSpLocks/>
          </p:cNvGrpSpPr>
          <p:nvPr/>
        </p:nvGrpSpPr>
        <p:grpSpPr bwMode="auto">
          <a:xfrm>
            <a:off x="24949150" y="7950210"/>
            <a:ext cx="1971675" cy="387350"/>
            <a:chOff x="5893" y="2387"/>
            <a:chExt cx="466" cy="115"/>
          </a:xfrm>
        </p:grpSpPr>
        <p:sp>
          <p:nvSpPr>
            <p:cNvPr id="28754" name="Rectangle 82"/>
            <p:cNvSpPr>
              <a:spLocks noChangeArrowheads="1"/>
            </p:cNvSpPr>
            <p:nvPr userDrawn="1"/>
          </p:nvSpPr>
          <p:spPr bwMode="auto">
            <a:xfrm flipV="1">
              <a:off x="6010" y="2387"/>
              <a:ext cx="116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55" name="Rectangle 83"/>
            <p:cNvSpPr>
              <a:spLocks noChangeArrowheads="1"/>
            </p:cNvSpPr>
            <p:nvPr userDrawn="1"/>
          </p:nvSpPr>
          <p:spPr bwMode="auto">
            <a:xfrm flipV="1">
              <a:off x="6126" y="2387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56" name="Rectangle 84"/>
            <p:cNvSpPr>
              <a:spLocks noChangeArrowheads="1"/>
            </p:cNvSpPr>
            <p:nvPr userDrawn="1"/>
          </p:nvSpPr>
          <p:spPr bwMode="auto">
            <a:xfrm flipV="1">
              <a:off x="6242" y="2387"/>
              <a:ext cx="117" cy="115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57" name="Rectangle 85"/>
            <p:cNvSpPr>
              <a:spLocks noChangeArrowheads="1"/>
            </p:cNvSpPr>
            <p:nvPr userDrawn="1"/>
          </p:nvSpPr>
          <p:spPr bwMode="auto">
            <a:xfrm flipV="1">
              <a:off x="5893" y="2387"/>
              <a:ext cx="117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2" name="Group 86"/>
          <p:cNvGrpSpPr>
            <a:grpSpLocks/>
          </p:cNvGrpSpPr>
          <p:nvPr/>
        </p:nvGrpSpPr>
        <p:grpSpPr bwMode="auto">
          <a:xfrm>
            <a:off x="24949150" y="8404230"/>
            <a:ext cx="1971675" cy="385764"/>
            <a:chOff x="5893" y="2523"/>
            <a:chExt cx="466" cy="115"/>
          </a:xfrm>
        </p:grpSpPr>
        <p:sp>
          <p:nvSpPr>
            <p:cNvPr id="28759" name="Rectangle 87"/>
            <p:cNvSpPr>
              <a:spLocks noChangeArrowheads="1"/>
            </p:cNvSpPr>
            <p:nvPr userDrawn="1"/>
          </p:nvSpPr>
          <p:spPr bwMode="auto">
            <a:xfrm flipV="1">
              <a:off x="6010" y="2523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0" name="Rectangle 88"/>
            <p:cNvSpPr>
              <a:spLocks noChangeArrowheads="1"/>
            </p:cNvSpPr>
            <p:nvPr userDrawn="1"/>
          </p:nvSpPr>
          <p:spPr bwMode="auto">
            <a:xfrm flipV="1">
              <a:off x="6126" y="2523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1" name="Rectangle 89"/>
            <p:cNvSpPr>
              <a:spLocks noChangeArrowheads="1"/>
            </p:cNvSpPr>
            <p:nvPr userDrawn="1"/>
          </p:nvSpPr>
          <p:spPr bwMode="auto">
            <a:xfrm flipV="1">
              <a:off x="6242" y="2523"/>
              <a:ext cx="117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2" name="Rectangle 90"/>
            <p:cNvSpPr>
              <a:spLocks noChangeArrowheads="1"/>
            </p:cNvSpPr>
            <p:nvPr userDrawn="1"/>
          </p:nvSpPr>
          <p:spPr bwMode="auto">
            <a:xfrm flipV="1">
              <a:off x="5893" y="2523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3" name="Group 91"/>
          <p:cNvGrpSpPr>
            <a:grpSpLocks/>
          </p:cNvGrpSpPr>
          <p:nvPr/>
        </p:nvGrpSpPr>
        <p:grpSpPr bwMode="auto">
          <a:xfrm>
            <a:off x="24949150" y="8856665"/>
            <a:ext cx="1971675" cy="385762"/>
            <a:chOff x="5893" y="2659"/>
            <a:chExt cx="466" cy="115"/>
          </a:xfrm>
        </p:grpSpPr>
        <p:sp>
          <p:nvSpPr>
            <p:cNvPr id="28764" name="Rectangle 92"/>
            <p:cNvSpPr>
              <a:spLocks noChangeArrowheads="1"/>
            </p:cNvSpPr>
            <p:nvPr userDrawn="1"/>
          </p:nvSpPr>
          <p:spPr bwMode="auto">
            <a:xfrm flipV="1">
              <a:off x="6010" y="2659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5" name="Rectangle 93"/>
            <p:cNvSpPr>
              <a:spLocks noChangeArrowheads="1"/>
            </p:cNvSpPr>
            <p:nvPr userDrawn="1"/>
          </p:nvSpPr>
          <p:spPr bwMode="auto">
            <a:xfrm flipV="1">
              <a:off x="6126" y="2659"/>
              <a:ext cx="116" cy="115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6" name="Rectangle 94"/>
            <p:cNvSpPr>
              <a:spLocks noChangeArrowheads="1"/>
            </p:cNvSpPr>
            <p:nvPr userDrawn="1"/>
          </p:nvSpPr>
          <p:spPr bwMode="auto">
            <a:xfrm flipV="1">
              <a:off x="6242" y="2659"/>
              <a:ext cx="117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7" name="Rectangle 95"/>
            <p:cNvSpPr>
              <a:spLocks noChangeArrowheads="1"/>
            </p:cNvSpPr>
            <p:nvPr userDrawn="1"/>
          </p:nvSpPr>
          <p:spPr bwMode="auto">
            <a:xfrm flipV="1">
              <a:off x="5893" y="2659"/>
              <a:ext cx="117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4" name="Group 96"/>
          <p:cNvGrpSpPr>
            <a:grpSpLocks/>
          </p:cNvGrpSpPr>
          <p:nvPr/>
        </p:nvGrpSpPr>
        <p:grpSpPr bwMode="auto">
          <a:xfrm>
            <a:off x="24949150" y="7497770"/>
            <a:ext cx="1971675" cy="395286"/>
            <a:chOff x="5893" y="2251"/>
            <a:chExt cx="466" cy="119"/>
          </a:xfrm>
        </p:grpSpPr>
        <p:sp>
          <p:nvSpPr>
            <p:cNvPr id="28769" name="Rectangle 97"/>
            <p:cNvSpPr>
              <a:spLocks noChangeArrowheads="1"/>
            </p:cNvSpPr>
            <p:nvPr userDrawn="1"/>
          </p:nvSpPr>
          <p:spPr bwMode="auto">
            <a:xfrm flipV="1">
              <a:off x="6126" y="2251"/>
              <a:ext cx="116" cy="119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0" name="Rectangle 98"/>
            <p:cNvSpPr>
              <a:spLocks noChangeArrowheads="1"/>
            </p:cNvSpPr>
            <p:nvPr userDrawn="1"/>
          </p:nvSpPr>
          <p:spPr bwMode="auto">
            <a:xfrm flipV="1">
              <a:off x="6242" y="2251"/>
              <a:ext cx="117" cy="119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1" name="Rectangle 99"/>
            <p:cNvSpPr>
              <a:spLocks noChangeArrowheads="1"/>
            </p:cNvSpPr>
            <p:nvPr userDrawn="1"/>
          </p:nvSpPr>
          <p:spPr bwMode="auto">
            <a:xfrm flipV="1">
              <a:off x="5893" y="2251"/>
              <a:ext cx="117" cy="119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2" name="Rectangle 100"/>
            <p:cNvSpPr>
              <a:spLocks noChangeArrowheads="1"/>
            </p:cNvSpPr>
            <p:nvPr userDrawn="1"/>
          </p:nvSpPr>
          <p:spPr bwMode="auto">
            <a:xfrm flipV="1">
              <a:off x="6010" y="2251"/>
              <a:ext cx="116" cy="119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5" name="Group 101"/>
          <p:cNvGrpSpPr>
            <a:grpSpLocks/>
          </p:cNvGrpSpPr>
          <p:nvPr/>
        </p:nvGrpSpPr>
        <p:grpSpPr bwMode="auto">
          <a:xfrm>
            <a:off x="24949150" y="9615496"/>
            <a:ext cx="1971675" cy="382585"/>
            <a:chOff x="5893" y="2886"/>
            <a:chExt cx="466" cy="115"/>
          </a:xfrm>
        </p:grpSpPr>
        <p:sp>
          <p:nvSpPr>
            <p:cNvPr id="28774" name="Rectangle 102"/>
            <p:cNvSpPr>
              <a:spLocks noChangeArrowheads="1"/>
            </p:cNvSpPr>
            <p:nvPr userDrawn="1"/>
          </p:nvSpPr>
          <p:spPr bwMode="auto">
            <a:xfrm flipV="1">
              <a:off x="6010" y="2886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5" name="Rectangle 103"/>
            <p:cNvSpPr>
              <a:spLocks noChangeArrowheads="1"/>
            </p:cNvSpPr>
            <p:nvPr userDrawn="1"/>
          </p:nvSpPr>
          <p:spPr bwMode="auto">
            <a:xfrm flipV="1">
              <a:off x="6126" y="2886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6" name="Rectangle 104"/>
            <p:cNvSpPr>
              <a:spLocks noChangeArrowheads="1"/>
            </p:cNvSpPr>
            <p:nvPr userDrawn="1"/>
          </p:nvSpPr>
          <p:spPr bwMode="auto">
            <a:xfrm flipV="1">
              <a:off x="6242" y="2886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7" name="Rectangle 105"/>
            <p:cNvSpPr>
              <a:spLocks noChangeArrowheads="1"/>
            </p:cNvSpPr>
            <p:nvPr userDrawn="1"/>
          </p:nvSpPr>
          <p:spPr bwMode="auto">
            <a:xfrm flipV="1">
              <a:off x="5893" y="2886"/>
              <a:ext cx="117" cy="115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6" name="Group 106"/>
          <p:cNvGrpSpPr>
            <a:grpSpLocks/>
          </p:cNvGrpSpPr>
          <p:nvPr/>
        </p:nvGrpSpPr>
        <p:grpSpPr bwMode="auto">
          <a:xfrm>
            <a:off x="24949150" y="10069518"/>
            <a:ext cx="1971675" cy="381003"/>
            <a:chOff x="5893" y="3022"/>
            <a:chExt cx="466" cy="115"/>
          </a:xfrm>
        </p:grpSpPr>
        <p:sp>
          <p:nvSpPr>
            <p:cNvPr id="28779" name="Rectangle 107"/>
            <p:cNvSpPr>
              <a:spLocks noChangeArrowheads="1"/>
            </p:cNvSpPr>
            <p:nvPr userDrawn="1"/>
          </p:nvSpPr>
          <p:spPr bwMode="auto">
            <a:xfrm flipV="1">
              <a:off x="6010" y="3022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0" name="Rectangle 108"/>
            <p:cNvSpPr>
              <a:spLocks noChangeArrowheads="1"/>
            </p:cNvSpPr>
            <p:nvPr userDrawn="1"/>
          </p:nvSpPr>
          <p:spPr bwMode="auto">
            <a:xfrm flipV="1">
              <a:off x="6126" y="3022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1" name="Rectangle 109"/>
            <p:cNvSpPr>
              <a:spLocks noChangeArrowheads="1"/>
            </p:cNvSpPr>
            <p:nvPr userDrawn="1"/>
          </p:nvSpPr>
          <p:spPr bwMode="auto">
            <a:xfrm flipV="1">
              <a:off x="6242" y="3022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2" name="Rectangle 110"/>
            <p:cNvSpPr>
              <a:spLocks noChangeArrowheads="1"/>
            </p:cNvSpPr>
            <p:nvPr userDrawn="1"/>
          </p:nvSpPr>
          <p:spPr bwMode="auto">
            <a:xfrm flipV="1">
              <a:off x="5893" y="3022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7" name="Group 111"/>
          <p:cNvGrpSpPr>
            <a:grpSpLocks/>
          </p:cNvGrpSpPr>
          <p:nvPr/>
        </p:nvGrpSpPr>
        <p:grpSpPr bwMode="auto">
          <a:xfrm>
            <a:off x="24949150" y="10521956"/>
            <a:ext cx="1971675" cy="382585"/>
            <a:chOff x="5893" y="3158"/>
            <a:chExt cx="466" cy="115"/>
          </a:xfrm>
        </p:grpSpPr>
        <p:sp>
          <p:nvSpPr>
            <p:cNvPr id="28784" name="Rectangle 112"/>
            <p:cNvSpPr>
              <a:spLocks noChangeArrowheads="1"/>
            </p:cNvSpPr>
            <p:nvPr userDrawn="1"/>
          </p:nvSpPr>
          <p:spPr bwMode="auto">
            <a:xfrm flipV="1">
              <a:off x="6010" y="3158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5" name="Rectangle 113"/>
            <p:cNvSpPr>
              <a:spLocks noChangeArrowheads="1"/>
            </p:cNvSpPr>
            <p:nvPr userDrawn="1"/>
          </p:nvSpPr>
          <p:spPr bwMode="auto">
            <a:xfrm flipV="1">
              <a:off x="6126" y="3158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6" name="Rectangle 114"/>
            <p:cNvSpPr>
              <a:spLocks noChangeArrowheads="1"/>
            </p:cNvSpPr>
            <p:nvPr userDrawn="1"/>
          </p:nvSpPr>
          <p:spPr bwMode="auto">
            <a:xfrm flipV="1">
              <a:off x="6242" y="3158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7" name="Rectangle 115"/>
            <p:cNvSpPr>
              <a:spLocks noChangeArrowheads="1"/>
            </p:cNvSpPr>
            <p:nvPr userDrawn="1"/>
          </p:nvSpPr>
          <p:spPr bwMode="auto">
            <a:xfrm flipV="1">
              <a:off x="5893" y="3158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8" name="Group 116"/>
          <p:cNvGrpSpPr>
            <a:grpSpLocks/>
          </p:cNvGrpSpPr>
          <p:nvPr/>
        </p:nvGrpSpPr>
        <p:grpSpPr bwMode="auto">
          <a:xfrm>
            <a:off x="24949150" y="11277603"/>
            <a:ext cx="1971675" cy="381003"/>
            <a:chOff x="5893" y="3385"/>
            <a:chExt cx="466" cy="115"/>
          </a:xfrm>
        </p:grpSpPr>
        <p:sp>
          <p:nvSpPr>
            <p:cNvPr id="28789" name="Rectangle 117"/>
            <p:cNvSpPr>
              <a:spLocks noChangeArrowheads="1"/>
            </p:cNvSpPr>
            <p:nvPr userDrawn="1"/>
          </p:nvSpPr>
          <p:spPr bwMode="auto">
            <a:xfrm flipV="1">
              <a:off x="6010" y="3385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0" name="Rectangle 118"/>
            <p:cNvSpPr>
              <a:spLocks noChangeArrowheads="1"/>
            </p:cNvSpPr>
            <p:nvPr userDrawn="1"/>
          </p:nvSpPr>
          <p:spPr bwMode="auto">
            <a:xfrm flipV="1">
              <a:off x="6126" y="3385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1" name="Rectangle 119"/>
            <p:cNvSpPr>
              <a:spLocks noChangeArrowheads="1"/>
            </p:cNvSpPr>
            <p:nvPr userDrawn="1"/>
          </p:nvSpPr>
          <p:spPr bwMode="auto">
            <a:xfrm flipV="1">
              <a:off x="6242" y="3385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2" name="Rectangle 120"/>
            <p:cNvSpPr>
              <a:spLocks noChangeArrowheads="1"/>
            </p:cNvSpPr>
            <p:nvPr userDrawn="1"/>
          </p:nvSpPr>
          <p:spPr bwMode="auto">
            <a:xfrm flipV="1">
              <a:off x="5893" y="3385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69" name="Group 121"/>
          <p:cNvGrpSpPr>
            <a:grpSpLocks/>
          </p:cNvGrpSpPr>
          <p:nvPr/>
        </p:nvGrpSpPr>
        <p:grpSpPr bwMode="auto">
          <a:xfrm>
            <a:off x="24949150" y="11730045"/>
            <a:ext cx="1971675" cy="382585"/>
            <a:chOff x="5893" y="3521"/>
            <a:chExt cx="466" cy="115"/>
          </a:xfrm>
        </p:grpSpPr>
        <p:sp>
          <p:nvSpPr>
            <p:cNvPr id="28794" name="Rectangle 122"/>
            <p:cNvSpPr>
              <a:spLocks noChangeArrowheads="1"/>
            </p:cNvSpPr>
            <p:nvPr userDrawn="1"/>
          </p:nvSpPr>
          <p:spPr bwMode="auto">
            <a:xfrm flipV="1">
              <a:off x="6010" y="3521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5" name="Rectangle 123"/>
            <p:cNvSpPr>
              <a:spLocks noChangeArrowheads="1"/>
            </p:cNvSpPr>
            <p:nvPr userDrawn="1"/>
          </p:nvSpPr>
          <p:spPr bwMode="auto">
            <a:xfrm flipV="1">
              <a:off x="6126" y="3521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6" name="Rectangle 124"/>
            <p:cNvSpPr>
              <a:spLocks noChangeArrowheads="1"/>
            </p:cNvSpPr>
            <p:nvPr userDrawn="1"/>
          </p:nvSpPr>
          <p:spPr bwMode="auto">
            <a:xfrm flipV="1">
              <a:off x="6242" y="3521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7" name="Rectangle 125"/>
            <p:cNvSpPr>
              <a:spLocks noChangeArrowheads="1"/>
            </p:cNvSpPr>
            <p:nvPr userDrawn="1"/>
          </p:nvSpPr>
          <p:spPr bwMode="auto">
            <a:xfrm flipV="1">
              <a:off x="5893" y="3521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70" name="Group 126"/>
          <p:cNvGrpSpPr>
            <a:grpSpLocks/>
          </p:cNvGrpSpPr>
          <p:nvPr/>
        </p:nvGrpSpPr>
        <p:grpSpPr bwMode="auto">
          <a:xfrm>
            <a:off x="24949150" y="12182481"/>
            <a:ext cx="1971675" cy="382585"/>
            <a:chOff x="5893" y="3657"/>
            <a:chExt cx="466" cy="115"/>
          </a:xfrm>
        </p:grpSpPr>
        <p:sp>
          <p:nvSpPr>
            <p:cNvPr id="28799" name="Rectangle 127"/>
            <p:cNvSpPr>
              <a:spLocks noChangeArrowheads="1"/>
            </p:cNvSpPr>
            <p:nvPr userDrawn="1"/>
          </p:nvSpPr>
          <p:spPr bwMode="auto">
            <a:xfrm flipV="1">
              <a:off x="6010" y="3657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0" name="Rectangle 128"/>
            <p:cNvSpPr>
              <a:spLocks noChangeArrowheads="1"/>
            </p:cNvSpPr>
            <p:nvPr userDrawn="1"/>
          </p:nvSpPr>
          <p:spPr bwMode="auto">
            <a:xfrm flipV="1">
              <a:off x="6126" y="3657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1" name="Rectangle 129"/>
            <p:cNvSpPr>
              <a:spLocks noChangeArrowheads="1"/>
            </p:cNvSpPr>
            <p:nvPr userDrawn="1"/>
          </p:nvSpPr>
          <p:spPr bwMode="auto">
            <a:xfrm flipV="1">
              <a:off x="6242" y="3657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2" name="Rectangle 130"/>
            <p:cNvSpPr>
              <a:spLocks noChangeArrowheads="1"/>
            </p:cNvSpPr>
            <p:nvPr userDrawn="1"/>
          </p:nvSpPr>
          <p:spPr bwMode="auto">
            <a:xfrm flipV="1">
              <a:off x="5893" y="3657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71" name="Group 131"/>
          <p:cNvGrpSpPr>
            <a:grpSpLocks/>
          </p:cNvGrpSpPr>
          <p:nvPr/>
        </p:nvGrpSpPr>
        <p:grpSpPr bwMode="auto">
          <a:xfrm>
            <a:off x="24949150" y="12938131"/>
            <a:ext cx="1971675" cy="382585"/>
            <a:chOff x="5893" y="3884"/>
            <a:chExt cx="466" cy="115"/>
          </a:xfrm>
        </p:grpSpPr>
        <p:sp>
          <p:nvSpPr>
            <p:cNvPr id="28804" name="Rectangle 132"/>
            <p:cNvSpPr>
              <a:spLocks noChangeArrowheads="1"/>
            </p:cNvSpPr>
            <p:nvPr userDrawn="1"/>
          </p:nvSpPr>
          <p:spPr bwMode="auto">
            <a:xfrm flipV="1">
              <a:off x="6010" y="3884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5" name="Rectangle 133"/>
            <p:cNvSpPr>
              <a:spLocks noChangeArrowheads="1"/>
            </p:cNvSpPr>
            <p:nvPr userDrawn="1"/>
          </p:nvSpPr>
          <p:spPr bwMode="auto">
            <a:xfrm flipV="1">
              <a:off x="6126" y="3884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6" name="Rectangle 134"/>
            <p:cNvSpPr>
              <a:spLocks noChangeArrowheads="1"/>
            </p:cNvSpPr>
            <p:nvPr userDrawn="1"/>
          </p:nvSpPr>
          <p:spPr bwMode="auto">
            <a:xfrm flipV="1">
              <a:off x="6242" y="3884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7" name="Rectangle 135"/>
            <p:cNvSpPr>
              <a:spLocks noChangeArrowheads="1"/>
            </p:cNvSpPr>
            <p:nvPr userDrawn="1"/>
          </p:nvSpPr>
          <p:spPr bwMode="auto">
            <a:xfrm flipV="1">
              <a:off x="5893" y="3884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72" name="Group 136"/>
          <p:cNvGrpSpPr>
            <a:grpSpLocks/>
          </p:cNvGrpSpPr>
          <p:nvPr/>
        </p:nvGrpSpPr>
        <p:grpSpPr bwMode="auto">
          <a:xfrm>
            <a:off x="24949150" y="13412795"/>
            <a:ext cx="1971675" cy="382585"/>
            <a:chOff x="5893" y="4026"/>
            <a:chExt cx="466" cy="115"/>
          </a:xfrm>
        </p:grpSpPr>
        <p:sp>
          <p:nvSpPr>
            <p:cNvPr id="28809" name="Rectangle 137"/>
            <p:cNvSpPr>
              <a:spLocks noChangeArrowheads="1"/>
            </p:cNvSpPr>
            <p:nvPr userDrawn="1"/>
          </p:nvSpPr>
          <p:spPr bwMode="auto">
            <a:xfrm flipV="1">
              <a:off x="6010" y="4026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0" name="Rectangle 138"/>
            <p:cNvSpPr>
              <a:spLocks noChangeArrowheads="1"/>
            </p:cNvSpPr>
            <p:nvPr userDrawn="1"/>
          </p:nvSpPr>
          <p:spPr bwMode="auto">
            <a:xfrm flipV="1">
              <a:off x="6126" y="4026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1" name="Rectangle 139"/>
            <p:cNvSpPr>
              <a:spLocks noChangeArrowheads="1"/>
            </p:cNvSpPr>
            <p:nvPr userDrawn="1"/>
          </p:nvSpPr>
          <p:spPr bwMode="auto">
            <a:xfrm flipV="1">
              <a:off x="6242" y="4026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2" name="Rectangle 140"/>
            <p:cNvSpPr>
              <a:spLocks noChangeArrowheads="1"/>
            </p:cNvSpPr>
            <p:nvPr userDrawn="1"/>
          </p:nvSpPr>
          <p:spPr bwMode="auto">
            <a:xfrm flipV="1">
              <a:off x="5893" y="4026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2073" name="Group 141"/>
          <p:cNvGrpSpPr>
            <a:grpSpLocks/>
          </p:cNvGrpSpPr>
          <p:nvPr/>
        </p:nvGrpSpPr>
        <p:grpSpPr bwMode="auto">
          <a:xfrm>
            <a:off x="24949150" y="13879526"/>
            <a:ext cx="1971675" cy="387350"/>
            <a:chOff x="5893" y="4167"/>
            <a:chExt cx="466" cy="115"/>
          </a:xfrm>
        </p:grpSpPr>
        <p:sp>
          <p:nvSpPr>
            <p:cNvPr id="28814" name="Rectangle 142"/>
            <p:cNvSpPr>
              <a:spLocks noChangeArrowheads="1"/>
            </p:cNvSpPr>
            <p:nvPr userDrawn="1"/>
          </p:nvSpPr>
          <p:spPr bwMode="auto">
            <a:xfrm flipV="1">
              <a:off x="6010" y="4167"/>
              <a:ext cx="116" cy="115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5" name="Rectangle 143"/>
            <p:cNvSpPr>
              <a:spLocks noChangeArrowheads="1"/>
            </p:cNvSpPr>
            <p:nvPr userDrawn="1"/>
          </p:nvSpPr>
          <p:spPr bwMode="auto">
            <a:xfrm flipV="1">
              <a:off x="6126" y="4167"/>
              <a:ext cx="116" cy="11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6" name="Rectangle 144"/>
            <p:cNvSpPr>
              <a:spLocks noChangeArrowheads="1"/>
            </p:cNvSpPr>
            <p:nvPr userDrawn="1"/>
          </p:nvSpPr>
          <p:spPr bwMode="auto">
            <a:xfrm flipV="1">
              <a:off x="6242" y="4167"/>
              <a:ext cx="117" cy="11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7" name="Rectangle 145"/>
            <p:cNvSpPr>
              <a:spLocks noChangeArrowheads="1"/>
            </p:cNvSpPr>
            <p:nvPr userDrawn="1"/>
          </p:nvSpPr>
          <p:spPr bwMode="auto">
            <a:xfrm flipV="1">
              <a:off x="5893" y="4167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924" r:id="rId13"/>
    <p:sldLayoutId id="2147483984" r:id="rId14"/>
    <p:sldLayoutId id="2147483992" r:id="rId15"/>
  </p:sldLayoutIdLst>
  <p:hf sldNum="0" hdr="0" ftr="0"/>
  <p:txStyles>
    <p:titleStyle>
      <a:lvl1pPr algn="l" defTabSz="2171651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+mj-lt"/>
          <a:ea typeface="+mj-ea"/>
          <a:cs typeface="+mj-cs"/>
        </a:defRPr>
      </a:lvl1pPr>
      <a:lvl2pPr algn="l" defTabSz="2171651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2pPr>
      <a:lvl3pPr algn="l" defTabSz="2171651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3pPr>
      <a:lvl4pPr algn="l" defTabSz="2171651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4pPr>
      <a:lvl5pPr algn="l" defTabSz="2171651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5pPr>
      <a:lvl6pPr marL="1239003" algn="l" defTabSz="2172559" rtl="0" fontAlgn="base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6pPr>
      <a:lvl7pPr marL="2478009" algn="l" defTabSz="2172559" rtl="0" fontAlgn="base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7pPr>
      <a:lvl8pPr marL="3717006" algn="l" defTabSz="2172559" rtl="0" fontAlgn="base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8pPr>
      <a:lvl9pPr marL="4956012" algn="l" defTabSz="2172559" rtl="0" fontAlgn="base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9pPr>
    </p:titleStyle>
    <p:bodyStyle>
      <a:lvl1pPr marL="811596" indent="-811596" algn="l" defTabSz="2171651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chemeClr val="bg2"/>
        </a:buClr>
        <a:buSzPct val="60000"/>
        <a:buFont typeface="Wingdings" pitchFamily="2" charset="2"/>
        <a:buChar char="l"/>
        <a:defRPr sz="5500" b="1">
          <a:solidFill>
            <a:schemeClr val="tx1"/>
          </a:solidFill>
          <a:latin typeface="+mn-lt"/>
          <a:ea typeface="+mn-ea"/>
          <a:cs typeface="+mn-cs"/>
        </a:defRPr>
      </a:lvl1pPr>
      <a:lvl2pPr marL="1767442" indent="-678443" algn="l" defTabSz="2171651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p"/>
        <a:defRPr sz="4700">
          <a:solidFill>
            <a:schemeClr val="tx1"/>
          </a:solidFill>
          <a:latin typeface="+mn-lt"/>
          <a:ea typeface="+mn-ea"/>
        </a:defRPr>
      </a:lvl2pPr>
      <a:lvl3pPr marL="2718533" indent="-545291" algn="l" defTabSz="2171651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4300">
          <a:solidFill>
            <a:schemeClr val="tx1"/>
          </a:solidFill>
          <a:latin typeface="FrutigerNext LT Light" pitchFamily="34" charset="0"/>
          <a:ea typeface="+mn-ea"/>
        </a:defRPr>
      </a:lvl3pPr>
      <a:lvl4pPr marL="3798020" indent="-540537" algn="l" defTabSz="2171651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3700">
          <a:solidFill>
            <a:schemeClr val="tx1"/>
          </a:solidFill>
          <a:latin typeface="+mj-lt"/>
          <a:ea typeface="+mn-ea"/>
        </a:defRPr>
      </a:lvl4pPr>
      <a:lvl5pPr marL="4887018" indent="-545291" algn="l" defTabSz="2171651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5pPr>
      <a:lvl6pPr marL="6126182" indent="-546365" algn="l" defTabSz="2172559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6pPr>
      <a:lvl7pPr marL="7365184" indent="-546365" algn="l" defTabSz="2172559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7pPr>
      <a:lvl8pPr marL="8604189" indent="-546365" algn="l" defTabSz="2172559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8pPr>
      <a:lvl9pPr marL="9843193" indent="-546365" algn="l" defTabSz="2172559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239003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2pPr>
      <a:lvl3pPr marL="2478009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3pPr>
      <a:lvl4pPr marL="3717006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4pPr>
      <a:lvl5pPr marL="4956012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5pPr>
      <a:lvl6pPr marL="6195015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6pPr>
      <a:lvl7pPr marL="7434017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7pPr>
      <a:lvl8pPr marL="8673024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8pPr>
      <a:lvl9pPr marL="9912024" algn="l" defTabSz="2478009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20709" y="577410"/>
            <a:ext cx="20455387" cy="1572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38402" tIns="119200" rIns="238402" bIns="11920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20698" y="2968171"/>
            <a:ext cx="22318176" cy="9915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38402" tIns="119200" rIns="238402" bIns="1192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7" name="Picture 79" descr="dd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" y="13061952"/>
            <a:ext cx="24403049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8"/>
          <p:cNvSpPr txBox="1">
            <a:spLocks noChangeArrowheads="1"/>
          </p:cNvSpPr>
          <p:nvPr userDrawn="1"/>
        </p:nvSpPr>
        <p:spPr bwMode="auto">
          <a:xfrm>
            <a:off x="815531" y="13511215"/>
            <a:ext cx="7583929" cy="757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17135" tIns="108571" rIns="217135" bIns="108571">
            <a:spAutoFit/>
          </a:bodyPr>
          <a:lstStyle/>
          <a:p>
            <a:pPr defTabSz="2172559" eaLnBrk="0" hangingPunct="0">
              <a:defRPr/>
            </a:pPr>
            <a:r>
              <a:rPr lang="en-US" altLang="zh-CN" sz="3500" dirty="0">
                <a:latin typeface="FrutigerNext LT Bold" pitchFamily="20" charset="0"/>
                <a:ea typeface="MS PGothic" pitchFamily="34" charset="-128"/>
                <a:cs typeface="+mn-cs"/>
              </a:rPr>
              <a:t>HUAWEI TECHNOLOGIES CO., LTD.</a:t>
            </a:r>
            <a:endParaRPr lang="en-US" altLang="zh-CN" sz="5900" dirty="0">
              <a:ea typeface="MS PGothic" pitchFamily="34" charset="-128"/>
              <a:cs typeface="+mn-cs"/>
            </a:endParaRPr>
          </a:p>
        </p:txBody>
      </p:sp>
      <p:pic>
        <p:nvPicPr>
          <p:cNvPr id="9" name="Picture 9" descr="8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0024728" y="13427079"/>
            <a:ext cx="3497261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964029" y="13617589"/>
            <a:ext cx="5592764" cy="955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3500">
                <a:solidFill>
                  <a:srgbClr val="000000"/>
                </a:solidFill>
                <a:latin typeface="FrutigerNext LT Bold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B54F90A7-26EC-4FCB-B5D9-E53C8B73F054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  <p:sp>
        <p:nvSpPr>
          <p:cNvPr id="12" name="Rectangle 21"/>
          <p:cNvSpPr>
            <a:spLocks noChangeArrowheads="1"/>
          </p:cNvSpPr>
          <p:nvPr userDrawn="1"/>
        </p:nvSpPr>
        <p:spPr bwMode="auto">
          <a:xfrm>
            <a:off x="9672520" y="13511213"/>
            <a:ext cx="4638201" cy="7577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217047" tIns="108522" rIns="217047" bIns="108522">
            <a:spAutoFit/>
          </a:bodyPr>
          <a:lstStyle/>
          <a:p>
            <a:pPr defTabSz="2172559" eaLnBrk="0" hangingPunct="0">
              <a:defRPr/>
            </a:pPr>
            <a:r>
              <a:rPr lang="en-US" altLang="zh-CN" sz="3500" dirty="0" smtClean="0">
                <a:latin typeface="FrutigerNext LT Bold" pitchFamily="20" charset="0"/>
                <a:ea typeface="MS PGothic" pitchFamily="34" charset="-128"/>
                <a:cs typeface="+mn-cs"/>
              </a:rPr>
              <a:t>Huawei Confidential</a:t>
            </a:r>
            <a:endParaRPr lang="en-US" altLang="zh-CN" sz="3500" dirty="0">
              <a:latin typeface="FrutigerNext LT Bold" pitchFamily="20" charset="0"/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8462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930" r:id="rId2"/>
    <p:sldLayoutId id="2147483931" r:id="rId3"/>
    <p:sldLayoutId id="2147483932" r:id="rId4"/>
    <p:sldLayoutId id="2147483933" r:id="rId5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8300" b="1">
          <a:solidFill>
            <a:srgbClr val="C00000"/>
          </a:solidFill>
          <a:latin typeface="Arial" pitchFamily="34" charset="0"/>
          <a:ea typeface="+mj-ea"/>
          <a:cs typeface="Arial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8300" b="1">
          <a:solidFill>
            <a:srgbClr val="73B900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8300" b="1">
          <a:solidFill>
            <a:srgbClr val="73B900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8300" b="1">
          <a:solidFill>
            <a:srgbClr val="73B900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8300" b="1">
          <a:solidFill>
            <a:srgbClr val="73B900"/>
          </a:solidFill>
          <a:latin typeface="Arial" charset="0"/>
        </a:defRPr>
      </a:lvl5pPr>
      <a:lvl6pPr marL="1191997" algn="l" rtl="0" eaLnBrk="1" fontAlgn="base" hangingPunct="1">
        <a:spcBef>
          <a:spcPct val="0"/>
        </a:spcBef>
        <a:spcAft>
          <a:spcPct val="0"/>
        </a:spcAft>
        <a:defRPr sz="8300" b="1">
          <a:solidFill>
            <a:srgbClr val="73B900"/>
          </a:solidFill>
          <a:latin typeface="Arial" charset="0"/>
        </a:defRPr>
      </a:lvl6pPr>
      <a:lvl7pPr marL="2383996" algn="l" rtl="0" eaLnBrk="1" fontAlgn="base" hangingPunct="1">
        <a:spcBef>
          <a:spcPct val="0"/>
        </a:spcBef>
        <a:spcAft>
          <a:spcPct val="0"/>
        </a:spcAft>
        <a:defRPr sz="8300" b="1">
          <a:solidFill>
            <a:srgbClr val="73B900"/>
          </a:solidFill>
          <a:latin typeface="Arial" charset="0"/>
        </a:defRPr>
      </a:lvl7pPr>
      <a:lvl8pPr marL="3575992" algn="l" rtl="0" eaLnBrk="1" fontAlgn="base" hangingPunct="1">
        <a:spcBef>
          <a:spcPct val="0"/>
        </a:spcBef>
        <a:spcAft>
          <a:spcPct val="0"/>
        </a:spcAft>
        <a:defRPr sz="8300" b="1">
          <a:solidFill>
            <a:srgbClr val="73B900"/>
          </a:solidFill>
          <a:latin typeface="Arial" charset="0"/>
        </a:defRPr>
      </a:lvl8pPr>
      <a:lvl9pPr marL="4767991" algn="l" rtl="0" eaLnBrk="1" fontAlgn="base" hangingPunct="1">
        <a:spcBef>
          <a:spcPct val="0"/>
        </a:spcBef>
        <a:spcAft>
          <a:spcPct val="0"/>
        </a:spcAft>
        <a:defRPr sz="8300" b="1">
          <a:solidFill>
            <a:srgbClr val="73B900"/>
          </a:solidFill>
          <a:latin typeface="Arial" charset="0"/>
        </a:defRPr>
      </a:lvl9pPr>
    </p:titleStyle>
    <p:bodyStyle>
      <a:lvl1pPr marL="894001" indent="-894001" algn="l" rtl="0" eaLnBrk="1" fontAlgn="base" hangingPunct="1">
        <a:spcBef>
          <a:spcPct val="20000"/>
        </a:spcBef>
        <a:spcAft>
          <a:spcPct val="0"/>
        </a:spcAft>
        <a:buSzPct val="100000"/>
        <a:buBlip>
          <a:blip r:embed="rId9"/>
        </a:buBlip>
        <a:defRPr sz="6300" b="1">
          <a:solidFill>
            <a:schemeClr val="tx1"/>
          </a:solidFill>
          <a:latin typeface="Times New Roman" pitchFamily="18" charset="0"/>
          <a:ea typeface="+mn-ea"/>
          <a:cs typeface="Times New Roman" pitchFamily="18" charset="0"/>
        </a:defRPr>
      </a:lvl1pPr>
      <a:lvl2pPr marL="2383996" indent="-894001" algn="l" rtl="0" eaLnBrk="1" fontAlgn="base" hangingPunct="1">
        <a:spcBef>
          <a:spcPct val="20000"/>
        </a:spcBef>
        <a:spcAft>
          <a:spcPct val="0"/>
        </a:spcAft>
        <a:buSzPct val="100000"/>
        <a:buBlip>
          <a:blip r:embed="rId9"/>
        </a:buBlip>
        <a:defRPr sz="5300" b="1">
          <a:solidFill>
            <a:schemeClr val="tx1"/>
          </a:solidFill>
          <a:latin typeface="Times New Roman" pitchFamily="18" charset="0"/>
          <a:cs typeface="Times New Roman" pitchFamily="18" charset="0"/>
        </a:defRPr>
      </a:lvl2pPr>
      <a:lvl3pPr marL="3575992" indent="-736725" algn="l" rtl="0" eaLnBrk="1" fontAlgn="base" hangingPunct="1">
        <a:spcBef>
          <a:spcPct val="20000"/>
        </a:spcBef>
        <a:spcAft>
          <a:spcPct val="0"/>
        </a:spcAft>
        <a:buSzPct val="100000"/>
        <a:buBlip>
          <a:blip r:embed="rId9"/>
        </a:buBlip>
        <a:defRPr b="1">
          <a:solidFill>
            <a:schemeClr val="tx1"/>
          </a:solidFill>
          <a:latin typeface="Times New Roman" pitchFamily="18" charset="0"/>
          <a:cs typeface="Times New Roman" pitchFamily="18" charset="0"/>
        </a:defRPr>
      </a:lvl3pPr>
      <a:lvl4pPr marL="4627270" indent="-595999" algn="l" rtl="0" eaLnBrk="1" fontAlgn="base" hangingPunct="1">
        <a:spcBef>
          <a:spcPct val="20000"/>
        </a:spcBef>
        <a:spcAft>
          <a:spcPct val="0"/>
        </a:spcAft>
        <a:buChar char="–"/>
        <a:defRPr sz="5300">
          <a:solidFill>
            <a:schemeClr val="bg1"/>
          </a:solidFill>
          <a:latin typeface="+mn-lt"/>
        </a:defRPr>
      </a:lvl4pPr>
      <a:lvl5pPr marL="5521267" indent="-595999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bg1"/>
          </a:solidFill>
          <a:latin typeface="+mn-lt"/>
        </a:defRPr>
      </a:lvl5pPr>
      <a:lvl6pPr marL="6713262" indent="-595999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bg1"/>
          </a:solidFill>
          <a:latin typeface="+mn-lt"/>
        </a:defRPr>
      </a:lvl6pPr>
      <a:lvl7pPr marL="7905260" indent="-595999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bg1"/>
          </a:solidFill>
          <a:latin typeface="+mn-lt"/>
        </a:defRPr>
      </a:lvl7pPr>
      <a:lvl8pPr marL="9097259" indent="-595999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bg1"/>
          </a:solidFill>
          <a:latin typeface="+mn-lt"/>
        </a:defRPr>
      </a:lvl8pPr>
      <a:lvl9pPr marL="10289256" indent="-595999" algn="l" rtl="0" eaLnBrk="1" fontAlgn="base" hangingPunct="1">
        <a:spcBef>
          <a:spcPct val="20000"/>
        </a:spcBef>
        <a:spcAft>
          <a:spcPct val="0"/>
        </a:spcAft>
        <a:buChar char="»"/>
        <a:defRPr sz="53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2383996" rtl="0" eaLnBrk="1" latinLnBrk="0" hangingPunct="1">
        <a:defRPr sz="4700" kern="1200">
          <a:solidFill>
            <a:schemeClr val="tx1"/>
          </a:solidFill>
          <a:latin typeface="+mn-lt"/>
          <a:ea typeface="+mn-ea"/>
          <a:cs typeface="+mn-cs"/>
        </a:defRPr>
      </a:lvl1pPr>
      <a:lvl2pPr marL="1191997" algn="l" defTabSz="2383996" rtl="0" eaLnBrk="1" latinLnBrk="0" hangingPunct="1">
        <a:defRPr sz="4700" kern="1200">
          <a:solidFill>
            <a:schemeClr val="tx1"/>
          </a:solidFill>
          <a:latin typeface="+mn-lt"/>
          <a:ea typeface="+mn-ea"/>
          <a:cs typeface="+mn-cs"/>
        </a:defRPr>
      </a:lvl2pPr>
      <a:lvl3pPr marL="2383996" algn="l" defTabSz="2383996" rtl="0" eaLnBrk="1" latinLnBrk="0" hangingPunct="1">
        <a:defRPr sz="4700" kern="1200">
          <a:solidFill>
            <a:schemeClr val="tx1"/>
          </a:solidFill>
          <a:latin typeface="+mn-lt"/>
          <a:ea typeface="+mn-ea"/>
          <a:cs typeface="+mn-cs"/>
        </a:defRPr>
      </a:lvl3pPr>
      <a:lvl4pPr marL="3575992" algn="l" defTabSz="2383996" rtl="0" eaLnBrk="1" latinLnBrk="0" hangingPunct="1">
        <a:defRPr sz="4700" kern="1200">
          <a:solidFill>
            <a:schemeClr val="tx1"/>
          </a:solidFill>
          <a:latin typeface="+mn-lt"/>
          <a:ea typeface="+mn-ea"/>
          <a:cs typeface="+mn-cs"/>
        </a:defRPr>
      </a:lvl4pPr>
      <a:lvl5pPr marL="4767991" algn="l" defTabSz="2383996" rtl="0" eaLnBrk="1" latinLnBrk="0" hangingPunct="1">
        <a:defRPr sz="4700" kern="1200">
          <a:solidFill>
            <a:schemeClr val="tx1"/>
          </a:solidFill>
          <a:latin typeface="+mn-lt"/>
          <a:ea typeface="+mn-ea"/>
          <a:cs typeface="+mn-cs"/>
        </a:defRPr>
      </a:lvl5pPr>
      <a:lvl6pPr marL="5959990" algn="l" defTabSz="2383996" rtl="0" eaLnBrk="1" latinLnBrk="0" hangingPunct="1">
        <a:defRPr sz="4700" kern="1200">
          <a:solidFill>
            <a:schemeClr val="tx1"/>
          </a:solidFill>
          <a:latin typeface="+mn-lt"/>
          <a:ea typeface="+mn-ea"/>
          <a:cs typeface="+mn-cs"/>
        </a:defRPr>
      </a:lvl6pPr>
      <a:lvl7pPr marL="7151984" algn="l" defTabSz="2383996" rtl="0" eaLnBrk="1" latinLnBrk="0" hangingPunct="1">
        <a:defRPr sz="4700" kern="1200">
          <a:solidFill>
            <a:schemeClr val="tx1"/>
          </a:solidFill>
          <a:latin typeface="+mn-lt"/>
          <a:ea typeface="+mn-ea"/>
          <a:cs typeface="+mn-cs"/>
        </a:defRPr>
      </a:lvl7pPr>
      <a:lvl8pPr marL="8343983" algn="l" defTabSz="2383996" rtl="0" eaLnBrk="1" latinLnBrk="0" hangingPunct="1">
        <a:defRPr sz="4700" kern="1200">
          <a:solidFill>
            <a:schemeClr val="tx1"/>
          </a:solidFill>
          <a:latin typeface="+mn-lt"/>
          <a:ea typeface="+mn-ea"/>
          <a:cs typeface="+mn-cs"/>
        </a:defRPr>
      </a:lvl8pPr>
      <a:lvl9pPr marL="9535980" algn="l" defTabSz="2383996" rtl="0" eaLnBrk="1" latinLnBrk="0" hangingPunct="1">
        <a:defRPr sz="4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104" descr="PPT胶片内页元素-16比9-内页灰条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" y="13061549"/>
            <a:ext cx="24376064" cy="1329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101" descr="图片3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60476" y="13403005"/>
            <a:ext cx="2590294" cy="64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Text Box 8"/>
          <p:cNvSpPr txBox="1">
            <a:spLocks noChangeArrowheads="1"/>
          </p:cNvSpPr>
          <p:nvPr/>
        </p:nvSpPr>
        <p:spPr bwMode="auto">
          <a:xfrm>
            <a:off x="1752270" y="13596374"/>
            <a:ext cx="506409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162889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2400" dirty="0" smtClean="0">
                <a:solidFill>
                  <a:srgbClr val="000000"/>
                </a:solidFill>
                <a:latin typeface="FrutigerNext LT Bold" pitchFamily="34" charset="0"/>
                <a:ea typeface="MS PGothic" pitchFamily="34" charset="-128"/>
              </a:rPr>
              <a:t>HUAWEI TECHNOLOGIES CO., LTD.</a:t>
            </a:r>
          </a:p>
        </p:txBody>
      </p:sp>
      <p:sp>
        <p:nvSpPr>
          <p:cNvPr id="8197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755444" y="682908"/>
            <a:ext cx="20874726" cy="1828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81461" rIns="162918" bIns="814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47" name="Rectangle 21"/>
          <p:cNvSpPr>
            <a:spLocks noChangeArrowheads="1"/>
          </p:cNvSpPr>
          <p:nvPr/>
        </p:nvSpPr>
        <p:spPr bwMode="auto">
          <a:xfrm>
            <a:off x="9814335" y="13626456"/>
            <a:ext cx="4176035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162824" tIns="0" rIns="162824" bIns="0">
            <a:spAutoFit/>
          </a:bodyPr>
          <a:lstStyle/>
          <a:p>
            <a:pPr defTabSz="1629995" eaLnBrk="0" hangingPunct="0">
              <a:defRPr/>
            </a:pPr>
            <a:r>
              <a:rPr lang="zh-CN" altLang="en-US" sz="2000" dirty="0" smtClean="0">
                <a:latin typeface="华文细黑"/>
                <a:ea typeface="华文细黑"/>
              </a:rPr>
              <a:t>华为保密信息，未经授权禁止扩散</a:t>
            </a:r>
            <a:endParaRPr lang="en-US" altLang="zh-CN" sz="2000" dirty="0">
              <a:latin typeface="华文细黑"/>
              <a:ea typeface="华文细黑"/>
            </a:endParaRPr>
          </a:p>
        </p:txBody>
      </p:sp>
      <p:sp>
        <p:nvSpPr>
          <p:cNvPr id="8199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55444" y="3417806"/>
            <a:ext cx="20874726" cy="8800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62946" tIns="81473" rIns="162946" bIns="8147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49" name="Rectangle 15"/>
          <p:cNvSpPr>
            <a:spLocks noChangeArrowheads="1"/>
          </p:cNvSpPr>
          <p:nvPr/>
        </p:nvSpPr>
        <p:spPr bwMode="auto">
          <a:xfrm>
            <a:off x="-5207320" y="1452405"/>
            <a:ext cx="4919453" cy="11049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2908" tIns="81459" rIns="162908" bIns="81459">
            <a:spAutoFit/>
          </a:bodyPr>
          <a:lstStyle/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英文标题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:32-35pt  </a:t>
            </a:r>
            <a:endParaRPr lang="zh-CN" altLang="en-US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颜色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 R153 G0 B0</a:t>
            </a: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内部使用字体 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</a:t>
            </a: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n-US" altLang="zh-CN" sz="2200" dirty="0" err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FrutigerNext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 LT Medium</a:t>
            </a: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外部使用字体 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 Arial</a:t>
            </a:r>
          </a:p>
          <a:p>
            <a:pPr marL="697189" indent="-697189" algn="r" eaLnBrk="0" hangingPunct="0">
              <a:lnSpc>
                <a:spcPct val="75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en-US" altLang="zh-CN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中文标题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:30-32pt  </a:t>
            </a:r>
            <a:endParaRPr lang="zh-CN" altLang="en-US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颜色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 R153 G0 B0</a:t>
            </a: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字体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</a:t>
            </a: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黑体</a:t>
            </a: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zh-CN" altLang="en-US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zh-CN" altLang="en-US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zh-CN" altLang="en-US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英文正文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:20-22pt</a:t>
            </a: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子目录 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(2-5</a:t>
            </a: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级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) :18pt  </a:t>
            </a: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颜色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</a:t>
            </a: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黑色</a:t>
            </a: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内部使用字体 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</a:t>
            </a: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n-US" altLang="zh-CN" sz="2200" dirty="0" err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FrutigerNext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 LT Regular</a:t>
            </a: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外部使用字体 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 Arial</a:t>
            </a:r>
          </a:p>
          <a:p>
            <a:pPr marL="697189" indent="-697189" algn="r" eaLnBrk="0" hangingPunct="0">
              <a:lnSpc>
                <a:spcPct val="75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en-US" altLang="zh-CN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中文正文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:18-20pt</a:t>
            </a: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子目录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(2-5</a:t>
            </a: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级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):18pt </a:t>
            </a:r>
            <a:endParaRPr lang="zh-CN" altLang="en-US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颜色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</a:t>
            </a: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黑色</a:t>
            </a:r>
          </a:p>
          <a:p>
            <a:pPr marL="697189" indent="-697189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字体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</a:t>
            </a: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细黑体</a:t>
            </a:r>
            <a:r>
              <a:rPr lang="zh-CN" altLang="en-US" sz="2200" b="1" dirty="0">
                <a:solidFill>
                  <a:srgbClr val="FFFFFF"/>
                </a:solidFill>
                <a:ea typeface="华文细黑" pitchFamily="2" charset="-122"/>
              </a:rPr>
              <a:t> </a:t>
            </a:r>
          </a:p>
        </p:txBody>
      </p:sp>
      <p:sp>
        <p:nvSpPr>
          <p:cNvPr id="10251" name="Rectangle 83"/>
          <p:cNvSpPr>
            <a:spLocks noChangeArrowheads="1"/>
          </p:cNvSpPr>
          <p:nvPr/>
        </p:nvSpPr>
        <p:spPr bwMode="auto">
          <a:xfrm>
            <a:off x="24673493" y="2814855"/>
            <a:ext cx="3179441" cy="266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2908" tIns="81459" rIns="162908" bIns="81459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配色参考方案：</a:t>
            </a:r>
          </a:p>
          <a:p>
            <a:pPr eaLnBrk="0" hangingPunct="0">
              <a:lnSpc>
                <a:spcPct val="12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建议同一页面内不超过四种颜色，以下是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13</a:t>
            </a: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组配色方案，同一页面内只选择一组使用。（仅供参考）</a:t>
            </a:r>
          </a:p>
        </p:txBody>
      </p:sp>
      <p:sp>
        <p:nvSpPr>
          <p:cNvPr id="10252" name="Rectangle 84"/>
          <p:cNvSpPr>
            <a:spLocks noChangeArrowheads="1"/>
          </p:cNvSpPr>
          <p:nvPr/>
        </p:nvSpPr>
        <p:spPr bwMode="auto">
          <a:xfrm>
            <a:off x="24673474" y="16664"/>
            <a:ext cx="2988928" cy="977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2908" tIns="81459" rIns="162908" bIns="81459">
            <a:spAutoFit/>
          </a:bodyPr>
          <a:lstStyle/>
          <a:p>
            <a:pPr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客户或者合作伙伴的标志放在右上角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.</a:t>
            </a:r>
            <a:endParaRPr lang="zh-CN" altLang="en-US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6964073" y="13596394"/>
            <a:ext cx="5592596" cy="95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2400" dirty="0">
                <a:latin typeface="FrutigerNext LT Bold" pitchFamily="34" charset="0"/>
                <a:ea typeface="ＭＳ Ｐゴシック" pitchFamily="34" charset="-128"/>
              </a:rPr>
              <a:t>Page </a:t>
            </a:r>
            <a:fld id="{52A5D625-72FF-4364-B088-B7F11232586A}" type="slidenum">
              <a:rPr lang="de-DE" altLang="zh-CN" sz="2400">
                <a:latin typeface="FrutigerNext LT Bold" pitchFamily="34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2400" dirty="0">
              <a:latin typeface="FrutigerNext LT Bold" pitchFamily="34" charset="0"/>
              <a:ea typeface="ＭＳ Ｐゴシック" pitchFamily="34" charset="-128"/>
            </a:endParaRPr>
          </a:p>
        </p:txBody>
      </p:sp>
      <p:grpSp>
        <p:nvGrpSpPr>
          <p:cNvPr id="2" name="Group 148"/>
          <p:cNvGrpSpPr>
            <a:grpSpLocks/>
          </p:cNvGrpSpPr>
          <p:nvPr/>
        </p:nvGrpSpPr>
        <p:grpSpPr bwMode="auto">
          <a:xfrm>
            <a:off x="24868220" y="7368613"/>
            <a:ext cx="2451261" cy="6765623"/>
            <a:chOff x="5839" y="2251"/>
            <a:chExt cx="579" cy="2031"/>
          </a:xfrm>
        </p:grpSpPr>
        <p:sp>
          <p:nvSpPr>
            <p:cNvPr id="83" name="Rectangle 149"/>
            <p:cNvSpPr>
              <a:spLocks noChangeArrowheads="1"/>
            </p:cNvSpPr>
            <p:nvPr userDrawn="1"/>
          </p:nvSpPr>
          <p:spPr bwMode="auto">
            <a:xfrm>
              <a:off x="5839" y="3210"/>
              <a:ext cx="579" cy="111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lIns="91425" tIns="45712" rIns="91425" bIns="45712" anchor="ctr">
              <a:spAutoFit/>
            </a:bodyPr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宋体" charset="-122"/>
              </a:endParaRPr>
            </a:p>
          </p:txBody>
        </p:sp>
        <p:grpSp>
          <p:nvGrpSpPr>
            <p:cNvPr id="3" name="Group 150"/>
            <p:cNvGrpSpPr>
              <a:grpSpLocks/>
            </p:cNvGrpSpPr>
            <p:nvPr userDrawn="1"/>
          </p:nvGrpSpPr>
          <p:grpSpPr bwMode="auto">
            <a:xfrm>
              <a:off x="5893" y="2387"/>
              <a:ext cx="466" cy="115"/>
              <a:chOff x="5893" y="2387"/>
              <a:chExt cx="466" cy="115"/>
            </a:xfrm>
          </p:grpSpPr>
          <p:sp>
            <p:nvSpPr>
              <p:cNvPr id="145" name="Rectangle 151"/>
              <p:cNvSpPr>
                <a:spLocks noChangeArrowheads="1"/>
              </p:cNvSpPr>
              <p:nvPr userDrawn="1"/>
            </p:nvSpPr>
            <p:spPr bwMode="auto">
              <a:xfrm flipV="1">
                <a:off x="6010" y="2387"/>
                <a:ext cx="116" cy="115"/>
              </a:xfrm>
              <a:prstGeom prst="rect">
                <a:avLst/>
              </a:prstGeom>
              <a:solidFill>
                <a:srgbClr val="FFCC66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46" name="Rectangle 152"/>
              <p:cNvSpPr>
                <a:spLocks noChangeArrowheads="1"/>
              </p:cNvSpPr>
              <p:nvPr userDrawn="1"/>
            </p:nvSpPr>
            <p:spPr bwMode="auto">
              <a:xfrm flipV="1">
                <a:off x="6126" y="2387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47" name="Rectangle 153"/>
              <p:cNvSpPr>
                <a:spLocks noChangeArrowheads="1"/>
              </p:cNvSpPr>
              <p:nvPr userDrawn="1"/>
            </p:nvSpPr>
            <p:spPr bwMode="auto">
              <a:xfrm flipV="1">
                <a:off x="6242" y="2387"/>
                <a:ext cx="117" cy="115"/>
              </a:xfrm>
              <a:prstGeom prst="rect">
                <a:avLst/>
              </a:prstGeom>
              <a:solidFill>
                <a:srgbClr val="99660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48" name="Rectangle 154"/>
              <p:cNvSpPr>
                <a:spLocks noChangeArrowheads="1"/>
              </p:cNvSpPr>
              <p:nvPr userDrawn="1"/>
            </p:nvSpPr>
            <p:spPr bwMode="auto">
              <a:xfrm flipV="1">
                <a:off x="5893" y="2387"/>
                <a:ext cx="117" cy="115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4" name="Group 155"/>
            <p:cNvGrpSpPr>
              <a:grpSpLocks/>
            </p:cNvGrpSpPr>
            <p:nvPr userDrawn="1"/>
          </p:nvGrpSpPr>
          <p:grpSpPr bwMode="auto">
            <a:xfrm>
              <a:off x="5893" y="2523"/>
              <a:ext cx="466" cy="115"/>
              <a:chOff x="5893" y="2523"/>
              <a:chExt cx="466" cy="115"/>
            </a:xfrm>
          </p:grpSpPr>
          <p:sp>
            <p:nvSpPr>
              <p:cNvPr id="141" name="Rectangle 156"/>
              <p:cNvSpPr>
                <a:spLocks noChangeArrowheads="1"/>
              </p:cNvSpPr>
              <p:nvPr userDrawn="1"/>
            </p:nvSpPr>
            <p:spPr bwMode="auto">
              <a:xfrm flipV="1">
                <a:off x="6010" y="2523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42" name="Rectangle 157"/>
              <p:cNvSpPr>
                <a:spLocks noChangeArrowheads="1"/>
              </p:cNvSpPr>
              <p:nvPr userDrawn="1"/>
            </p:nvSpPr>
            <p:spPr bwMode="auto">
              <a:xfrm flipV="1">
                <a:off x="6126" y="2523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43" name="Rectangle 158"/>
              <p:cNvSpPr>
                <a:spLocks noChangeArrowheads="1"/>
              </p:cNvSpPr>
              <p:nvPr userDrawn="1"/>
            </p:nvSpPr>
            <p:spPr bwMode="auto">
              <a:xfrm flipV="1">
                <a:off x="6242" y="2523"/>
                <a:ext cx="117" cy="115"/>
              </a:xfrm>
              <a:prstGeom prst="rect">
                <a:avLst/>
              </a:prstGeom>
              <a:solidFill>
                <a:srgbClr val="0099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44" name="Rectangle 159"/>
              <p:cNvSpPr>
                <a:spLocks noChangeArrowheads="1"/>
              </p:cNvSpPr>
              <p:nvPr userDrawn="1"/>
            </p:nvSpPr>
            <p:spPr bwMode="auto">
              <a:xfrm flipV="1">
                <a:off x="5893" y="2523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5" name="Group 160"/>
            <p:cNvGrpSpPr>
              <a:grpSpLocks/>
            </p:cNvGrpSpPr>
            <p:nvPr userDrawn="1"/>
          </p:nvGrpSpPr>
          <p:grpSpPr bwMode="auto">
            <a:xfrm>
              <a:off x="5893" y="2659"/>
              <a:ext cx="466" cy="115"/>
              <a:chOff x="5893" y="2659"/>
              <a:chExt cx="466" cy="115"/>
            </a:xfrm>
          </p:grpSpPr>
          <p:sp>
            <p:nvSpPr>
              <p:cNvPr id="137" name="Rectangle 161"/>
              <p:cNvSpPr>
                <a:spLocks noChangeArrowheads="1"/>
              </p:cNvSpPr>
              <p:nvPr userDrawn="1"/>
            </p:nvSpPr>
            <p:spPr bwMode="auto">
              <a:xfrm flipV="1">
                <a:off x="6010" y="2659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38" name="Rectangle 162"/>
              <p:cNvSpPr>
                <a:spLocks noChangeArrowheads="1"/>
              </p:cNvSpPr>
              <p:nvPr userDrawn="1"/>
            </p:nvSpPr>
            <p:spPr bwMode="auto">
              <a:xfrm flipV="1">
                <a:off x="6126" y="2659"/>
                <a:ext cx="116" cy="115"/>
              </a:xfrm>
              <a:prstGeom prst="rect">
                <a:avLst/>
              </a:prstGeom>
              <a:solidFill>
                <a:srgbClr val="0099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39" name="Rectangle 163"/>
              <p:cNvSpPr>
                <a:spLocks noChangeArrowheads="1"/>
              </p:cNvSpPr>
              <p:nvPr userDrawn="1"/>
            </p:nvSpPr>
            <p:spPr bwMode="auto">
              <a:xfrm flipV="1">
                <a:off x="6242" y="2659"/>
                <a:ext cx="117" cy="115"/>
              </a:xfrm>
              <a:prstGeom prst="rect">
                <a:avLst/>
              </a:prstGeom>
              <a:solidFill>
                <a:srgbClr val="0066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40" name="Rectangle 164"/>
              <p:cNvSpPr>
                <a:spLocks noChangeArrowheads="1"/>
              </p:cNvSpPr>
              <p:nvPr userDrawn="1"/>
            </p:nvSpPr>
            <p:spPr bwMode="auto">
              <a:xfrm flipV="1">
                <a:off x="5893" y="2659"/>
                <a:ext cx="117" cy="115"/>
              </a:xfrm>
              <a:prstGeom prst="rect">
                <a:avLst/>
              </a:prstGeom>
              <a:solidFill>
                <a:srgbClr val="CCFF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6" name="Group 165"/>
            <p:cNvGrpSpPr>
              <a:grpSpLocks/>
            </p:cNvGrpSpPr>
            <p:nvPr userDrawn="1"/>
          </p:nvGrpSpPr>
          <p:grpSpPr bwMode="auto">
            <a:xfrm>
              <a:off x="5893" y="2251"/>
              <a:ext cx="466" cy="119"/>
              <a:chOff x="5893" y="2251"/>
              <a:chExt cx="466" cy="119"/>
            </a:xfrm>
          </p:grpSpPr>
          <p:sp>
            <p:nvSpPr>
              <p:cNvPr id="133" name="Rectangle 166"/>
              <p:cNvSpPr>
                <a:spLocks noChangeArrowheads="1"/>
              </p:cNvSpPr>
              <p:nvPr userDrawn="1"/>
            </p:nvSpPr>
            <p:spPr bwMode="auto">
              <a:xfrm flipV="1">
                <a:off x="6126" y="2251"/>
                <a:ext cx="116" cy="119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34" name="Rectangle 167"/>
              <p:cNvSpPr>
                <a:spLocks noChangeArrowheads="1"/>
              </p:cNvSpPr>
              <p:nvPr userDrawn="1"/>
            </p:nvSpPr>
            <p:spPr bwMode="auto">
              <a:xfrm flipV="1">
                <a:off x="6242" y="2251"/>
                <a:ext cx="117" cy="1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35" name="Rectangle 168"/>
              <p:cNvSpPr>
                <a:spLocks noChangeArrowheads="1"/>
              </p:cNvSpPr>
              <p:nvPr userDrawn="1"/>
            </p:nvSpPr>
            <p:spPr bwMode="auto">
              <a:xfrm flipV="1">
                <a:off x="5893" y="2251"/>
                <a:ext cx="117" cy="119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36" name="Rectangle 169"/>
              <p:cNvSpPr>
                <a:spLocks noChangeArrowheads="1"/>
              </p:cNvSpPr>
              <p:nvPr userDrawn="1"/>
            </p:nvSpPr>
            <p:spPr bwMode="auto">
              <a:xfrm flipV="1">
                <a:off x="6010" y="2251"/>
                <a:ext cx="116" cy="119"/>
              </a:xfrm>
              <a:prstGeom prst="rect">
                <a:avLst/>
              </a:prstGeom>
              <a:solidFill>
                <a:srgbClr val="66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7" name="Group 170"/>
            <p:cNvGrpSpPr>
              <a:grpSpLocks/>
            </p:cNvGrpSpPr>
            <p:nvPr userDrawn="1"/>
          </p:nvGrpSpPr>
          <p:grpSpPr bwMode="auto">
            <a:xfrm>
              <a:off x="5893" y="2886"/>
              <a:ext cx="466" cy="115"/>
              <a:chOff x="5893" y="2886"/>
              <a:chExt cx="466" cy="115"/>
            </a:xfrm>
          </p:grpSpPr>
          <p:sp>
            <p:nvSpPr>
              <p:cNvPr id="129" name="Rectangle 171"/>
              <p:cNvSpPr>
                <a:spLocks noChangeArrowheads="1"/>
              </p:cNvSpPr>
              <p:nvPr userDrawn="1"/>
            </p:nvSpPr>
            <p:spPr bwMode="auto">
              <a:xfrm flipV="1">
                <a:off x="6010" y="2886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30" name="Rectangle 172"/>
              <p:cNvSpPr>
                <a:spLocks noChangeArrowheads="1"/>
              </p:cNvSpPr>
              <p:nvPr userDrawn="1"/>
            </p:nvSpPr>
            <p:spPr bwMode="auto">
              <a:xfrm flipV="1">
                <a:off x="6126" y="2886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31" name="Rectangle 173"/>
              <p:cNvSpPr>
                <a:spLocks noChangeArrowheads="1"/>
              </p:cNvSpPr>
              <p:nvPr userDrawn="1"/>
            </p:nvSpPr>
            <p:spPr bwMode="auto">
              <a:xfrm flipV="1">
                <a:off x="6242" y="2886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32" name="Rectangle 174"/>
              <p:cNvSpPr>
                <a:spLocks noChangeArrowheads="1"/>
              </p:cNvSpPr>
              <p:nvPr userDrawn="1"/>
            </p:nvSpPr>
            <p:spPr bwMode="auto">
              <a:xfrm flipV="1">
                <a:off x="5893" y="2886"/>
                <a:ext cx="117" cy="11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8" name="Group 175"/>
            <p:cNvGrpSpPr>
              <a:grpSpLocks/>
            </p:cNvGrpSpPr>
            <p:nvPr userDrawn="1"/>
          </p:nvGrpSpPr>
          <p:grpSpPr bwMode="auto">
            <a:xfrm>
              <a:off x="5893" y="3022"/>
              <a:ext cx="466" cy="115"/>
              <a:chOff x="5893" y="3022"/>
              <a:chExt cx="466" cy="115"/>
            </a:xfrm>
          </p:grpSpPr>
          <p:sp>
            <p:nvSpPr>
              <p:cNvPr id="125" name="Rectangle 176"/>
              <p:cNvSpPr>
                <a:spLocks noChangeArrowheads="1"/>
              </p:cNvSpPr>
              <p:nvPr userDrawn="1"/>
            </p:nvSpPr>
            <p:spPr bwMode="auto">
              <a:xfrm flipV="1">
                <a:off x="6010" y="3022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26" name="Rectangle 177"/>
              <p:cNvSpPr>
                <a:spLocks noChangeArrowheads="1"/>
              </p:cNvSpPr>
              <p:nvPr userDrawn="1"/>
            </p:nvSpPr>
            <p:spPr bwMode="auto">
              <a:xfrm flipV="1">
                <a:off x="6126" y="3022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27" name="Rectangle 178"/>
              <p:cNvSpPr>
                <a:spLocks noChangeArrowheads="1"/>
              </p:cNvSpPr>
              <p:nvPr userDrawn="1"/>
            </p:nvSpPr>
            <p:spPr bwMode="auto">
              <a:xfrm flipV="1">
                <a:off x="6242" y="3022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28" name="Rectangle 179"/>
              <p:cNvSpPr>
                <a:spLocks noChangeArrowheads="1"/>
              </p:cNvSpPr>
              <p:nvPr userDrawn="1"/>
            </p:nvSpPr>
            <p:spPr bwMode="auto">
              <a:xfrm flipV="1">
                <a:off x="5893" y="3022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9" name="Group 180"/>
            <p:cNvGrpSpPr>
              <a:grpSpLocks/>
            </p:cNvGrpSpPr>
            <p:nvPr userDrawn="1"/>
          </p:nvGrpSpPr>
          <p:grpSpPr bwMode="auto">
            <a:xfrm>
              <a:off x="5893" y="3158"/>
              <a:ext cx="466" cy="115"/>
              <a:chOff x="5893" y="3158"/>
              <a:chExt cx="466" cy="115"/>
            </a:xfrm>
          </p:grpSpPr>
          <p:sp>
            <p:nvSpPr>
              <p:cNvPr id="121" name="Rectangle 181"/>
              <p:cNvSpPr>
                <a:spLocks noChangeArrowheads="1"/>
              </p:cNvSpPr>
              <p:nvPr userDrawn="1"/>
            </p:nvSpPr>
            <p:spPr bwMode="auto">
              <a:xfrm flipV="1">
                <a:off x="6010" y="3158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22" name="Rectangle 182"/>
              <p:cNvSpPr>
                <a:spLocks noChangeArrowheads="1"/>
              </p:cNvSpPr>
              <p:nvPr userDrawn="1"/>
            </p:nvSpPr>
            <p:spPr bwMode="auto">
              <a:xfrm flipV="1">
                <a:off x="6126" y="3158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23" name="Rectangle 183"/>
              <p:cNvSpPr>
                <a:spLocks noChangeArrowheads="1"/>
              </p:cNvSpPr>
              <p:nvPr userDrawn="1"/>
            </p:nvSpPr>
            <p:spPr bwMode="auto">
              <a:xfrm flipV="1">
                <a:off x="6242" y="3158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24" name="Rectangle 184"/>
              <p:cNvSpPr>
                <a:spLocks noChangeArrowheads="1"/>
              </p:cNvSpPr>
              <p:nvPr userDrawn="1"/>
            </p:nvSpPr>
            <p:spPr bwMode="auto">
              <a:xfrm flipV="1">
                <a:off x="5893" y="3158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10" name="Group 185"/>
            <p:cNvGrpSpPr>
              <a:grpSpLocks/>
            </p:cNvGrpSpPr>
            <p:nvPr userDrawn="1"/>
          </p:nvGrpSpPr>
          <p:grpSpPr bwMode="auto">
            <a:xfrm>
              <a:off x="5893" y="3385"/>
              <a:ext cx="466" cy="115"/>
              <a:chOff x="5893" y="3385"/>
              <a:chExt cx="466" cy="115"/>
            </a:xfrm>
          </p:grpSpPr>
          <p:sp>
            <p:nvSpPr>
              <p:cNvPr id="117" name="Rectangle 186"/>
              <p:cNvSpPr>
                <a:spLocks noChangeArrowheads="1"/>
              </p:cNvSpPr>
              <p:nvPr userDrawn="1"/>
            </p:nvSpPr>
            <p:spPr bwMode="auto">
              <a:xfrm flipV="1">
                <a:off x="6010" y="3385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18" name="Rectangle 187"/>
              <p:cNvSpPr>
                <a:spLocks noChangeArrowheads="1"/>
              </p:cNvSpPr>
              <p:nvPr userDrawn="1"/>
            </p:nvSpPr>
            <p:spPr bwMode="auto">
              <a:xfrm flipV="1">
                <a:off x="6126" y="3385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19" name="Rectangle 188"/>
              <p:cNvSpPr>
                <a:spLocks noChangeArrowheads="1"/>
              </p:cNvSpPr>
              <p:nvPr userDrawn="1"/>
            </p:nvSpPr>
            <p:spPr bwMode="auto">
              <a:xfrm flipV="1">
                <a:off x="6242" y="3385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20" name="Rectangle 189"/>
              <p:cNvSpPr>
                <a:spLocks noChangeArrowheads="1"/>
              </p:cNvSpPr>
              <p:nvPr userDrawn="1"/>
            </p:nvSpPr>
            <p:spPr bwMode="auto">
              <a:xfrm flipV="1">
                <a:off x="5893" y="3385"/>
                <a:ext cx="117" cy="11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11" name="Group 190"/>
            <p:cNvGrpSpPr>
              <a:grpSpLocks/>
            </p:cNvGrpSpPr>
            <p:nvPr userDrawn="1"/>
          </p:nvGrpSpPr>
          <p:grpSpPr bwMode="auto">
            <a:xfrm>
              <a:off x="5893" y="3521"/>
              <a:ext cx="466" cy="115"/>
              <a:chOff x="5893" y="3521"/>
              <a:chExt cx="466" cy="115"/>
            </a:xfrm>
          </p:grpSpPr>
          <p:sp>
            <p:nvSpPr>
              <p:cNvPr id="113" name="Rectangle 191"/>
              <p:cNvSpPr>
                <a:spLocks noChangeArrowheads="1"/>
              </p:cNvSpPr>
              <p:nvPr userDrawn="1"/>
            </p:nvSpPr>
            <p:spPr bwMode="auto">
              <a:xfrm flipV="1">
                <a:off x="6010" y="3521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14" name="Rectangle 192"/>
              <p:cNvSpPr>
                <a:spLocks noChangeArrowheads="1"/>
              </p:cNvSpPr>
              <p:nvPr userDrawn="1"/>
            </p:nvSpPr>
            <p:spPr bwMode="auto">
              <a:xfrm flipV="1">
                <a:off x="6126" y="3521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15" name="Rectangle 193"/>
              <p:cNvSpPr>
                <a:spLocks noChangeArrowheads="1"/>
              </p:cNvSpPr>
              <p:nvPr userDrawn="1"/>
            </p:nvSpPr>
            <p:spPr bwMode="auto">
              <a:xfrm flipV="1">
                <a:off x="6242" y="3521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16" name="Rectangle 194"/>
              <p:cNvSpPr>
                <a:spLocks noChangeArrowheads="1"/>
              </p:cNvSpPr>
              <p:nvPr userDrawn="1"/>
            </p:nvSpPr>
            <p:spPr bwMode="auto">
              <a:xfrm flipV="1">
                <a:off x="5893" y="3521"/>
                <a:ext cx="117" cy="11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12" name="Group 195"/>
            <p:cNvGrpSpPr>
              <a:grpSpLocks/>
            </p:cNvGrpSpPr>
            <p:nvPr userDrawn="1"/>
          </p:nvGrpSpPr>
          <p:grpSpPr bwMode="auto">
            <a:xfrm>
              <a:off x="5893" y="3657"/>
              <a:ext cx="466" cy="115"/>
              <a:chOff x="5893" y="3657"/>
              <a:chExt cx="466" cy="115"/>
            </a:xfrm>
          </p:grpSpPr>
          <p:sp>
            <p:nvSpPr>
              <p:cNvPr id="109" name="Rectangle 196"/>
              <p:cNvSpPr>
                <a:spLocks noChangeArrowheads="1"/>
              </p:cNvSpPr>
              <p:nvPr userDrawn="1"/>
            </p:nvSpPr>
            <p:spPr bwMode="auto">
              <a:xfrm flipV="1">
                <a:off x="6010" y="3657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10" name="Rectangle 197"/>
              <p:cNvSpPr>
                <a:spLocks noChangeArrowheads="1"/>
              </p:cNvSpPr>
              <p:nvPr userDrawn="1"/>
            </p:nvSpPr>
            <p:spPr bwMode="auto">
              <a:xfrm flipV="1">
                <a:off x="6126" y="3657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11" name="Rectangle 198"/>
              <p:cNvSpPr>
                <a:spLocks noChangeArrowheads="1"/>
              </p:cNvSpPr>
              <p:nvPr userDrawn="1"/>
            </p:nvSpPr>
            <p:spPr bwMode="auto">
              <a:xfrm flipV="1">
                <a:off x="6242" y="3657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12" name="Rectangle 199"/>
              <p:cNvSpPr>
                <a:spLocks noChangeArrowheads="1"/>
              </p:cNvSpPr>
              <p:nvPr userDrawn="1"/>
            </p:nvSpPr>
            <p:spPr bwMode="auto">
              <a:xfrm flipV="1">
                <a:off x="5893" y="3657"/>
                <a:ext cx="117" cy="11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13" name="Group 200"/>
            <p:cNvGrpSpPr>
              <a:grpSpLocks/>
            </p:cNvGrpSpPr>
            <p:nvPr userDrawn="1"/>
          </p:nvGrpSpPr>
          <p:grpSpPr bwMode="auto">
            <a:xfrm>
              <a:off x="5893" y="3884"/>
              <a:ext cx="466" cy="115"/>
              <a:chOff x="5893" y="3884"/>
              <a:chExt cx="466" cy="115"/>
            </a:xfrm>
          </p:grpSpPr>
          <p:sp>
            <p:nvSpPr>
              <p:cNvPr id="105" name="Rectangle 201"/>
              <p:cNvSpPr>
                <a:spLocks noChangeArrowheads="1"/>
              </p:cNvSpPr>
              <p:nvPr userDrawn="1"/>
            </p:nvSpPr>
            <p:spPr bwMode="auto">
              <a:xfrm flipV="1">
                <a:off x="6010" y="3884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06" name="Rectangle 202"/>
              <p:cNvSpPr>
                <a:spLocks noChangeArrowheads="1"/>
              </p:cNvSpPr>
              <p:nvPr userDrawn="1"/>
            </p:nvSpPr>
            <p:spPr bwMode="auto">
              <a:xfrm flipV="1">
                <a:off x="6126" y="3884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07" name="Rectangle 203"/>
              <p:cNvSpPr>
                <a:spLocks noChangeArrowheads="1"/>
              </p:cNvSpPr>
              <p:nvPr userDrawn="1"/>
            </p:nvSpPr>
            <p:spPr bwMode="auto">
              <a:xfrm flipV="1">
                <a:off x="6242" y="3884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08" name="Rectangle 204"/>
              <p:cNvSpPr>
                <a:spLocks noChangeArrowheads="1"/>
              </p:cNvSpPr>
              <p:nvPr userDrawn="1"/>
            </p:nvSpPr>
            <p:spPr bwMode="auto">
              <a:xfrm flipV="1">
                <a:off x="5893" y="3884"/>
                <a:ext cx="117" cy="115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14" name="Group 205"/>
            <p:cNvGrpSpPr>
              <a:grpSpLocks/>
            </p:cNvGrpSpPr>
            <p:nvPr userDrawn="1"/>
          </p:nvGrpSpPr>
          <p:grpSpPr bwMode="auto">
            <a:xfrm>
              <a:off x="5893" y="4026"/>
              <a:ext cx="466" cy="115"/>
              <a:chOff x="5893" y="4026"/>
              <a:chExt cx="466" cy="115"/>
            </a:xfrm>
          </p:grpSpPr>
          <p:sp>
            <p:nvSpPr>
              <p:cNvPr id="101" name="Rectangle 206"/>
              <p:cNvSpPr>
                <a:spLocks noChangeArrowheads="1"/>
              </p:cNvSpPr>
              <p:nvPr userDrawn="1"/>
            </p:nvSpPr>
            <p:spPr bwMode="auto">
              <a:xfrm flipV="1">
                <a:off x="6010" y="4026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02" name="Rectangle 207"/>
              <p:cNvSpPr>
                <a:spLocks noChangeArrowheads="1"/>
              </p:cNvSpPr>
              <p:nvPr userDrawn="1"/>
            </p:nvSpPr>
            <p:spPr bwMode="auto">
              <a:xfrm flipV="1">
                <a:off x="6126" y="4026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03" name="Rectangle 208"/>
              <p:cNvSpPr>
                <a:spLocks noChangeArrowheads="1"/>
              </p:cNvSpPr>
              <p:nvPr userDrawn="1"/>
            </p:nvSpPr>
            <p:spPr bwMode="auto">
              <a:xfrm flipV="1">
                <a:off x="6242" y="4026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04" name="Rectangle 209"/>
              <p:cNvSpPr>
                <a:spLocks noChangeArrowheads="1"/>
              </p:cNvSpPr>
              <p:nvPr userDrawn="1"/>
            </p:nvSpPr>
            <p:spPr bwMode="auto">
              <a:xfrm flipV="1">
                <a:off x="5893" y="4026"/>
                <a:ext cx="117" cy="115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15" name="Group 210"/>
            <p:cNvGrpSpPr>
              <a:grpSpLocks/>
            </p:cNvGrpSpPr>
            <p:nvPr userDrawn="1"/>
          </p:nvGrpSpPr>
          <p:grpSpPr bwMode="auto">
            <a:xfrm>
              <a:off x="5893" y="4167"/>
              <a:ext cx="466" cy="115"/>
              <a:chOff x="5893" y="4167"/>
              <a:chExt cx="466" cy="115"/>
            </a:xfrm>
          </p:grpSpPr>
          <p:sp>
            <p:nvSpPr>
              <p:cNvPr id="97" name="Rectangle 211"/>
              <p:cNvSpPr>
                <a:spLocks noChangeArrowheads="1"/>
              </p:cNvSpPr>
              <p:nvPr userDrawn="1"/>
            </p:nvSpPr>
            <p:spPr bwMode="auto">
              <a:xfrm flipV="1">
                <a:off x="6010" y="4167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98" name="Rectangle 212"/>
              <p:cNvSpPr>
                <a:spLocks noChangeArrowheads="1"/>
              </p:cNvSpPr>
              <p:nvPr userDrawn="1"/>
            </p:nvSpPr>
            <p:spPr bwMode="auto">
              <a:xfrm flipV="1">
                <a:off x="6126" y="4167"/>
                <a:ext cx="116" cy="115"/>
              </a:xfrm>
              <a:prstGeom prst="rect">
                <a:avLst/>
              </a:prstGeom>
              <a:solidFill>
                <a:srgbClr val="3333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99" name="Rectangle 213"/>
              <p:cNvSpPr>
                <a:spLocks noChangeArrowheads="1"/>
              </p:cNvSpPr>
              <p:nvPr userDrawn="1"/>
            </p:nvSpPr>
            <p:spPr bwMode="auto">
              <a:xfrm flipV="1">
                <a:off x="6242" y="4167"/>
                <a:ext cx="117" cy="115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00" name="Rectangle 214"/>
              <p:cNvSpPr>
                <a:spLocks noChangeArrowheads="1"/>
              </p:cNvSpPr>
              <p:nvPr userDrawn="1"/>
            </p:nvSpPr>
            <p:spPr bwMode="auto">
              <a:xfrm flipV="1">
                <a:off x="5893" y="4167"/>
                <a:ext cx="117" cy="115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929581"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1859162"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2788742"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3718323"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697189" indent="-697189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pitchFamily="2" charset="2"/>
        <a:buChar char="l"/>
        <a:defRPr sz="4100">
          <a:solidFill>
            <a:schemeClr val="tx1"/>
          </a:solidFill>
          <a:latin typeface="+mn-ea"/>
          <a:ea typeface="+mn-ea"/>
          <a:cs typeface="+mn-cs"/>
        </a:defRPr>
      </a:lvl1pPr>
      <a:lvl2pPr marL="1510567" indent="-580991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>
          <a:solidFill>
            <a:schemeClr val="tx1"/>
          </a:solidFill>
          <a:latin typeface="+mn-ea"/>
          <a:ea typeface="+mn-ea"/>
          <a:cs typeface="+mn-cs"/>
        </a:defRPr>
      </a:lvl2pPr>
      <a:lvl3pPr marL="2323950" indent="-46479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3300">
          <a:solidFill>
            <a:schemeClr val="tx1"/>
          </a:solidFill>
          <a:latin typeface="+mn-ea"/>
          <a:ea typeface="+mn-ea"/>
          <a:cs typeface="+mn-cs"/>
        </a:defRPr>
      </a:lvl3pPr>
      <a:lvl4pPr marL="3253531" indent="-46479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2800">
          <a:solidFill>
            <a:schemeClr val="tx1"/>
          </a:solidFill>
          <a:latin typeface="+mn-ea"/>
          <a:ea typeface="+mn-ea"/>
          <a:cs typeface="+mn-cs"/>
        </a:defRPr>
      </a:lvl4pPr>
      <a:lvl5pPr marL="4183113" indent="-46479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400">
          <a:solidFill>
            <a:schemeClr val="tx1"/>
          </a:solidFill>
          <a:latin typeface="+mn-ea"/>
          <a:ea typeface="+mn-ea"/>
          <a:cs typeface="+mn-cs"/>
        </a:defRPr>
      </a:lvl5pPr>
      <a:lvl6pPr marL="5112692" indent="-46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6pPr>
      <a:lvl7pPr marL="6042275" indent="-46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7pPr>
      <a:lvl8pPr marL="6971854" indent="-46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8pPr>
      <a:lvl9pPr marL="7901434" indent="-46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859162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29581" algn="l" defTabSz="1859162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859162" algn="l" defTabSz="1859162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788742" algn="l" defTabSz="1859162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3718323" algn="l" defTabSz="1859162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647904" algn="l" defTabSz="1859162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577485" algn="l" defTabSz="1859162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507065" algn="l" defTabSz="1859162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436646" algn="l" defTabSz="1859162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104" descr="PPT胶片内页元素-16比9-内页灰条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" y="13061549"/>
            <a:ext cx="24376064" cy="1329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101" descr="图片3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60476" y="13403005"/>
            <a:ext cx="2590294" cy="64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Text Box 8"/>
          <p:cNvSpPr txBox="1">
            <a:spLocks noChangeArrowheads="1"/>
          </p:cNvSpPr>
          <p:nvPr/>
        </p:nvSpPr>
        <p:spPr bwMode="auto">
          <a:xfrm>
            <a:off x="1752268" y="13596374"/>
            <a:ext cx="50641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162914" bIns="0">
            <a:spAutoFit/>
          </a:bodyPr>
          <a:lstStyle>
            <a:lvl1pPr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801688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8016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2400" dirty="0" smtClean="0">
                <a:solidFill>
                  <a:srgbClr val="000000"/>
                </a:solidFill>
                <a:latin typeface="FrutigerNext LT Bold" pitchFamily="34" charset="0"/>
                <a:ea typeface="MS PGothic" pitchFamily="34" charset="-128"/>
              </a:rPr>
              <a:t>HUAWEI TECHNOLOGIES CO., LTD.</a:t>
            </a:r>
          </a:p>
        </p:txBody>
      </p:sp>
      <p:sp>
        <p:nvSpPr>
          <p:cNvPr id="8197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755442" y="682908"/>
            <a:ext cx="20874726" cy="1828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81473" rIns="162944" bIns="8147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47" name="Rectangle 21"/>
          <p:cNvSpPr>
            <a:spLocks noChangeArrowheads="1"/>
          </p:cNvSpPr>
          <p:nvPr/>
        </p:nvSpPr>
        <p:spPr bwMode="auto">
          <a:xfrm>
            <a:off x="9814335" y="13626456"/>
            <a:ext cx="4176086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162849" tIns="0" rIns="162849" bIns="0">
            <a:spAutoFit/>
          </a:bodyPr>
          <a:lstStyle/>
          <a:p>
            <a:pPr defTabSz="1630249" eaLnBrk="0" hangingPunct="0">
              <a:defRPr/>
            </a:pPr>
            <a:r>
              <a:rPr lang="zh-CN" altLang="en-US" sz="2000" dirty="0" smtClean="0">
                <a:latin typeface="华文细黑"/>
                <a:ea typeface="华文细黑"/>
              </a:rPr>
              <a:t>华为保密信息，未经授权禁止扩散</a:t>
            </a:r>
            <a:endParaRPr lang="en-US" altLang="zh-CN" sz="2000" dirty="0">
              <a:latin typeface="华文细黑"/>
              <a:ea typeface="华文细黑"/>
            </a:endParaRPr>
          </a:p>
        </p:txBody>
      </p:sp>
      <p:sp>
        <p:nvSpPr>
          <p:cNvPr id="8199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55442" y="3417806"/>
            <a:ext cx="20874726" cy="8800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62971" tIns="81485" rIns="162971" bIns="8148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10249" name="Rectangle 15"/>
          <p:cNvSpPr>
            <a:spLocks noChangeArrowheads="1"/>
          </p:cNvSpPr>
          <p:nvPr/>
        </p:nvSpPr>
        <p:spPr bwMode="auto">
          <a:xfrm>
            <a:off x="-5207322" y="1452403"/>
            <a:ext cx="4919453" cy="1104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2934" tIns="81471" rIns="162934" bIns="81471">
            <a:spAutoFit/>
          </a:bodyPr>
          <a:lstStyle/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英文标题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:32-35pt  </a:t>
            </a:r>
            <a:endParaRPr lang="zh-CN" altLang="en-US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颜色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 R153 G0 B0</a:t>
            </a: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内部使用字体 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</a:t>
            </a: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n-US" altLang="zh-CN" sz="2200" dirty="0" err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FrutigerNext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 LT Medium</a:t>
            </a: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外部使用字体 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 Arial</a:t>
            </a:r>
          </a:p>
          <a:p>
            <a:pPr marL="697296" indent="-697296" algn="r" eaLnBrk="0" hangingPunct="0">
              <a:lnSpc>
                <a:spcPct val="75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en-US" altLang="zh-CN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中文标题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:30-32pt  </a:t>
            </a:r>
            <a:endParaRPr lang="zh-CN" altLang="en-US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颜色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 R153 G0 B0</a:t>
            </a: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字体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</a:t>
            </a: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黑体</a:t>
            </a: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zh-CN" altLang="en-US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zh-CN" altLang="en-US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zh-CN" altLang="en-US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英文正文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:20-22pt</a:t>
            </a: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子目录 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(2-5</a:t>
            </a: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级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) :18pt  </a:t>
            </a: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颜色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</a:t>
            </a: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黑色</a:t>
            </a: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内部使用字体 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</a:t>
            </a: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en-US" altLang="zh-CN" sz="2200" dirty="0" err="1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FrutigerNext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 LT Regular</a:t>
            </a: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外部使用字体 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 Arial</a:t>
            </a:r>
          </a:p>
          <a:p>
            <a:pPr marL="697296" indent="-697296" algn="r" eaLnBrk="0" hangingPunct="0">
              <a:lnSpc>
                <a:spcPct val="75000"/>
              </a:lnSpc>
              <a:spcBef>
                <a:spcPct val="20000"/>
              </a:spcBef>
              <a:buFont typeface="Arial" charset="0"/>
              <a:buNone/>
              <a:defRPr/>
            </a:pPr>
            <a:endParaRPr lang="en-US" altLang="zh-CN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中文正文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:18-20pt</a:t>
            </a: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子目录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(2-5</a:t>
            </a: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级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):18pt </a:t>
            </a:r>
            <a:endParaRPr lang="zh-CN" altLang="en-US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颜色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</a:t>
            </a: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黑色</a:t>
            </a:r>
          </a:p>
          <a:p>
            <a:pPr marL="697296" indent="-697296" algn="r" eaLnBrk="0" hangingPunct="0">
              <a:lnSpc>
                <a:spcPct val="125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字体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:</a:t>
            </a: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细黑体</a:t>
            </a:r>
            <a:r>
              <a:rPr lang="zh-CN" altLang="en-US" sz="2200" b="1" dirty="0">
                <a:solidFill>
                  <a:srgbClr val="FFFFFF"/>
                </a:solidFill>
                <a:ea typeface="华文细黑" pitchFamily="2" charset="-122"/>
              </a:rPr>
              <a:t> </a:t>
            </a:r>
          </a:p>
        </p:txBody>
      </p:sp>
      <p:sp>
        <p:nvSpPr>
          <p:cNvPr id="10251" name="Rectangle 83"/>
          <p:cNvSpPr>
            <a:spLocks noChangeArrowheads="1"/>
          </p:cNvSpPr>
          <p:nvPr/>
        </p:nvSpPr>
        <p:spPr bwMode="auto">
          <a:xfrm>
            <a:off x="24673491" y="2814854"/>
            <a:ext cx="3179441" cy="2669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2934" tIns="81471" rIns="162934" bIns="81471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配色参考方案：</a:t>
            </a:r>
          </a:p>
          <a:p>
            <a:pPr eaLnBrk="0" hangingPunct="0">
              <a:lnSpc>
                <a:spcPct val="120000"/>
              </a:lnSpc>
              <a:spcBef>
                <a:spcPct val="20000"/>
              </a:spcBef>
              <a:buFont typeface="Arial" charset="0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建议同一页面内不超过四种颜色，以下是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13</a:t>
            </a: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组配色方案，同一页面内只选择一组使用。（仅供参考）</a:t>
            </a:r>
          </a:p>
        </p:txBody>
      </p:sp>
      <p:sp>
        <p:nvSpPr>
          <p:cNvPr id="10252" name="Rectangle 84"/>
          <p:cNvSpPr>
            <a:spLocks noChangeArrowheads="1"/>
          </p:cNvSpPr>
          <p:nvPr/>
        </p:nvSpPr>
        <p:spPr bwMode="auto">
          <a:xfrm>
            <a:off x="24673474" y="16662"/>
            <a:ext cx="2988928" cy="97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62934" tIns="81471" rIns="162934" bIns="81471">
            <a:spAutoFit/>
          </a:bodyPr>
          <a:lstStyle/>
          <a:p>
            <a:pPr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客户或者合作伙伴的标志放在右上角</a:t>
            </a:r>
            <a:r>
              <a:rPr lang="en-US" altLang="zh-CN" sz="2200" dirty="0">
                <a:solidFill>
                  <a:srgbClr val="FFFFFF"/>
                </a:solidFill>
                <a:latin typeface="Calibri" pitchFamily="34" charset="0"/>
                <a:ea typeface="宋体" charset="-122"/>
              </a:rPr>
              <a:t>.</a:t>
            </a:r>
            <a:endParaRPr lang="zh-CN" altLang="en-US" sz="2200" dirty="0">
              <a:solidFill>
                <a:srgbClr val="FFFFFF"/>
              </a:solidFill>
              <a:latin typeface="Calibri" pitchFamily="34" charset="0"/>
              <a:ea typeface="宋体" charset="-122"/>
            </a:endParaRPr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6964073" y="13596392"/>
            <a:ext cx="5592596" cy="95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2400" dirty="0">
                <a:latin typeface="FrutigerNext LT Bold" pitchFamily="34" charset="0"/>
                <a:ea typeface="ＭＳ Ｐゴシック" pitchFamily="34" charset="-128"/>
              </a:rPr>
              <a:t>Page </a:t>
            </a:r>
            <a:fld id="{52A5D625-72FF-4364-B088-B7F11232586A}" type="slidenum">
              <a:rPr lang="de-DE" altLang="zh-CN" sz="2400">
                <a:latin typeface="FrutigerNext LT Bold" pitchFamily="34" charset="0"/>
                <a:ea typeface="ＭＳ Ｐゴシック" pitchFamily="34" charset="-128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2400" dirty="0">
              <a:latin typeface="FrutigerNext LT Bold" pitchFamily="34" charset="0"/>
              <a:ea typeface="ＭＳ Ｐゴシック" pitchFamily="34" charset="-128"/>
            </a:endParaRPr>
          </a:p>
        </p:txBody>
      </p:sp>
      <p:grpSp>
        <p:nvGrpSpPr>
          <p:cNvPr id="2" name="Group 148"/>
          <p:cNvGrpSpPr>
            <a:grpSpLocks/>
          </p:cNvGrpSpPr>
          <p:nvPr/>
        </p:nvGrpSpPr>
        <p:grpSpPr bwMode="auto">
          <a:xfrm>
            <a:off x="24868220" y="7368610"/>
            <a:ext cx="2451261" cy="6765623"/>
            <a:chOff x="5839" y="2251"/>
            <a:chExt cx="579" cy="2031"/>
          </a:xfrm>
        </p:grpSpPr>
        <p:sp>
          <p:nvSpPr>
            <p:cNvPr id="83" name="Rectangle 149"/>
            <p:cNvSpPr>
              <a:spLocks noChangeArrowheads="1"/>
            </p:cNvSpPr>
            <p:nvPr userDrawn="1"/>
          </p:nvSpPr>
          <p:spPr bwMode="auto">
            <a:xfrm>
              <a:off x="5839" y="3210"/>
              <a:ext cx="579" cy="111"/>
            </a:xfrm>
            <a:prstGeom prst="rect">
              <a:avLst/>
            </a:prstGeom>
            <a:solidFill>
              <a:srgbClr val="FFFF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lIns="91425" tIns="45712" rIns="91425" bIns="45712" anchor="ctr">
              <a:spAutoFit/>
            </a:bodyPr>
            <a:lstStyle/>
            <a:p>
              <a:pPr>
                <a:defRPr/>
              </a:pPr>
              <a:endParaRPr lang="zh-CN" altLang="en-US" sz="1800" dirty="0">
                <a:latin typeface="Calibri" pitchFamily="34" charset="0"/>
                <a:ea typeface="宋体" charset="-122"/>
              </a:endParaRPr>
            </a:p>
          </p:txBody>
        </p:sp>
        <p:grpSp>
          <p:nvGrpSpPr>
            <p:cNvPr id="3" name="Group 150"/>
            <p:cNvGrpSpPr>
              <a:grpSpLocks/>
            </p:cNvGrpSpPr>
            <p:nvPr userDrawn="1"/>
          </p:nvGrpSpPr>
          <p:grpSpPr bwMode="auto">
            <a:xfrm>
              <a:off x="5893" y="2387"/>
              <a:ext cx="466" cy="115"/>
              <a:chOff x="5893" y="2387"/>
              <a:chExt cx="466" cy="115"/>
            </a:xfrm>
          </p:grpSpPr>
          <p:sp>
            <p:nvSpPr>
              <p:cNvPr id="145" name="Rectangle 151"/>
              <p:cNvSpPr>
                <a:spLocks noChangeArrowheads="1"/>
              </p:cNvSpPr>
              <p:nvPr userDrawn="1"/>
            </p:nvSpPr>
            <p:spPr bwMode="auto">
              <a:xfrm flipV="1">
                <a:off x="6010" y="2387"/>
                <a:ext cx="116" cy="115"/>
              </a:xfrm>
              <a:prstGeom prst="rect">
                <a:avLst/>
              </a:prstGeom>
              <a:solidFill>
                <a:srgbClr val="FFCC66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46" name="Rectangle 152"/>
              <p:cNvSpPr>
                <a:spLocks noChangeArrowheads="1"/>
              </p:cNvSpPr>
              <p:nvPr userDrawn="1"/>
            </p:nvSpPr>
            <p:spPr bwMode="auto">
              <a:xfrm flipV="1">
                <a:off x="6126" y="2387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47" name="Rectangle 153"/>
              <p:cNvSpPr>
                <a:spLocks noChangeArrowheads="1"/>
              </p:cNvSpPr>
              <p:nvPr userDrawn="1"/>
            </p:nvSpPr>
            <p:spPr bwMode="auto">
              <a:xfrm flipV="1">
                <a:off x="6242" y="2387"/>
                <a:ext cx="117" cy="115"/>
              </a:xfrm>
              <a:prstGeom prst="rect">
                <a:avLst/>
              </a:prstGeom>
              <a:solidFill>
                <a:srgbClr val="99660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48" name="Rectangle 154"/>
              <p:cNvSpPr>
                <a:spLocks noChangeArrowheads="1"/>
              </p:cNvSpPr>
              <p:nvPr userDrawn="1"/>
            </p:nvSpPr>
            <p:spPr bwMode="auto">
              <a:xfrm flipV="1">
                <a:off x="5893" y="2387"/>
                <a:ext cx="117" cy="115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4" name="Group 155"/>
            <p:cNvGrpSpPr>
              <a:grpSpLocks/>
            </p:cNvGrpSpPr>
            <p:nvPr userDrawn="1"/>
          </p:nvGrpSpPr>
          <p:grpSpPr bwMode="auto">
            <a:xfrm>
              <a:off x="5893" y="2523"/>
              <a:ext cx="466" cy="115"/>
              <a:chOff x="5893" y="2523"/>
              <a:chExt cx="466" cy="115"/>
            </a:xfrm>
          </p:grpSpPr>
          <p:sp>
            <p:nvSpPr>
              <p:cNvPr id="141" name="Rectangle 156"/>
              <p:cNvSpPr>
                <a:spLocks noChangeArrowheads="1"/>
              </p:cNvSpPr>
              <p:nvPr userDrawn="1"/>
            </p:nvSpPr>
            <p:spPr bwMode="auto">
              <a:xfrm flipV="1">
                <a:off x="6010" y="2523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42" name="Rectangle 157"/>
              <p:cNvSpPr>
                <a:spLocks noChangeArrowheads="1"/>
              </p:cNvSpPr>
              <p:nvPr userDrawn="1"/>
            </p:nvSpPr>
            <p:spPr bwMode="auto">
              <a:xfrm flipV="1">
                <a:off x="6126" y="2523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43" name="Rectangle 158"/>
              <p:cNvSpPr>
                <a:spLocks noChangeArrowheads="1"/>
              </p:cNvSpPr>
              <p:nvPr userDrawn="1"/>
            </p:nvSpPr>
            <p:spPr bwMode="auto">
              <a:xfrm flipV="1">
                <a:off x="6242" y="2523"/>
                <a:ext cx="117" cy="115"/>
              </a:xfrm>
              <a:prstGeom prst="rect">
                <a:avLst/>
              </a:prstGeom>
              <a:solidFill>
                <a:srgbClr val="0099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44" name="Rectangle 159"/>
              <p:cNvSpPr>
                <a:spLocks noChangeArrowheads="1"/>
              </p:cNvSpPr>
              <p:nvPr userDrawn="1"/>
            </p:nvSpPr>
            <p:spPr bwMode="auto">
              <a:xfrm flipV="1">
                <a:off x="5893" y="2523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5" name="Group 160"/>
            <p:cNvGrpSpPr>
              <a:grpSpLocks/>
            </p:cNvGrpSpPr>
            <p:nvPr userDrawn="1"/>
          </p:nvGrpSpPr>
          <p:grpSpPr bwMode="auto">
            <a:xfrm>
              <a:off x="5893" y="2659"/>
              <a:ext cx="466" cy="115"/>
              <a:chOff x="5893" y="2659"/>
              <a:chExt cx="466" cy="115"/>
            </a:xfrm>
          </p:grpSpPr>
          <p:sp>
            <p:nvSpPr>
              <p:cNvPr id="137" name="Rectangle 161"/>
              <p:cNvSpPr>
                <a:spLocks noChangeArrowheads="1"/>
              </p:cNvSpPr>
              <p:nvPr userDrawn="1"/>
            </p:nvSpPr>
            <p:spPr bwMode="auto">
              <a:xfrm flipV="1">
                <a:off x="6010" y="2659"/>
                <a:ext cx="116" cy="115"/>
              </a:xfrm>
              <a:prstGeom prst="rect">
                <a:avLst/>
              </a:prstGeom>
              <a:solidFill>
                <a:srgbClr val="99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38" name="Rectangle 162"/>
              <p:cNvSpPr>
                <a:spLocks noChangeArrowheads="1"/>
              </p:cNvSpPr>
              <p:nvPr userDrawn="1"/>
            </p:nvSpPr>
            <p:spPr bwMode="auto">
              <a:xfrm flipV="1">
                <a:off x="6126" y="2659"/>
                <a:ext cx="116" cy="115"/>
              </a:xfrm>
              <a:prstGeom prst="rect">
                <a:avLst/>
              </a:prstGeom>
              <a:solidFill>
                <a:srgbClr val="0099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39" name="Rectangle 163"/>
              <p:cNvSpPr>
                <a:spLocks noChangeArrowheads="1"/>
              </p:cNvSpPr>
              <p:nvPr userDrawn="1"/>
            </p:nvSpPr>
            <p:spPr bwMode="auto">
              <a:xfrm flipV="1">
                <a:off x="6242" y="2659"/>
                <a:ext cx="117" cy="115"/>
              </a:xfrm>
              <a:prstGeom prst="rect">
                <a:avLst/>
              </a:prstGeom>
              <a:solidFill>
                <a:srgbClr val="0066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40" name="Rectangle 164"/>
              <p:cNvSpPr>
                <a:spLocks noChangeArrowheads="1"/>
              </p:cNvSpPr>
              <p:nvPr userDrawn="1"/>
            </p:nvSpPr>
            <p:spPr bwMode="auto">
              <a:xfrm flipV="1">
                <a:off x="5893" y="2659"/>
                <a:ext cx="117" cy="115"/>
              </a:xfrm>
              <a:prstGeom prst="rect">
                <a:avLst/>
              </a:prstGeom>
              <a:solidFill>
                <a:srgbClr val="CCFF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6" name="Group 165"/>
            <p:cNvGrpSpPr>
              <a:grpSpLocks/>
            </p:cNvGrpSpPr>
            <p:nvPr userDrawn="1"/>
          </p:nvGrpSpPr>
          <p:grpSpPr bwMode="auto">
            <a:xfrm>
              <a:off x="5893" y="2251"/>
              <a:ext cx="466" cy="119"/>
              <a:chOff x="5893" y="2251"/>
              <a:chExt cx="466" cy="119"/>
            </a:xfrm>
          </p:grpSpPr>
          <p:sp>
            <p:nvSpPr>
              <p:cNvPr id="133" name="Rectangle 166"/>
              <p:cNvSpPr>
                <a:spLocks noChangeArrowheads="1"/>
              </p:cNvSpPr>
              <p:nvPr userDrawn="1"/>
            </p:nvSpPr>
            <p:spPr bwMode="auto">
              <a:xfrm flipV="1">
                <a:off x="6126" y="2251"/>
                <a:ext cx="116" cy="119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34" name="Rectangle 167"/>
              <p:cNvSpPr>
                <a:spLocks noChangeArrowheads="1"/>
              </p:cNvSpPr>
              <p:nvPr userDrawn="1"/>
            </p:nvSpPr>
            <p:spPr bwMode="auto">
              <a:xfrm flipV="1">
                <a:off x="6242" y="2251"/>
                <a:ext cx="117" cy="119"/>
              </a:xfrm>
              <a:prstGeom prst="rect">
                <a:avLst/>
              </a:prstGeom>
              <a:solidFill>
                <a:srgbClr val="CC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35" name="Rectangle 168"/>
              <p:cNvSpPr>
                <a:spLocks noChangeArrowheads="1"/>
              </p:cNvSpPr>
              <p:nvPr userDrawn="1"/>
            </p:nvSpPr>
            <p:spPr bwMode="auto">
              <a:xfrm flipV="1">
                <a:off x="5893" y="2251"/>
                <a:ext cx="117" cy="119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36" name="Rectangle 169"/>
              <p:cNvSpPr>
                <a:spLocks noChangeArrowheads="1"/>
              </p:cNvSpPr>
              <p:nvPr userDrawn="1"/>
            </p:nvSpPr>
            <p:spPr bwMode="auto">
              <a:xfrm flipV="1">
                <a:off x="6010" y="2251"/>
                <a:ext cx="116" cy="119"/>
              </a:xfrm>
              <a:prstGeom prst="rect">
                <a:avLst/>
              </a:prstGeom>
              <a:solidFill>
                <a:srgbClr val="66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7" name="Group 170"/>
            <p:cNvGrpSpPr>
              <a:grpSpLocks/>
            </p:cNvGrpSpPr>
            <p:nvPr userDrawn="1"/>
          </p:nvGrpSpPr>
          <p:grpSpPr bwMode="auto">
            <a:xfrm>
              <a:off x="5893" y="2886"/>
              <a:ext cx="466" cy="115"/>
              <a:chOff x="5893" y="2886"/>
              <a:chExt cx="466" cy="115"/>
            </a:xfrm>
          </p:grpSpPr>
          <p:sp>
            <p:nvSpPr>
              <p:cNvPr id="129" name="Rectangle 171"/>
              <p:cNvSpPr>
                <a:spLocks noChangeArrowheads="1"/>
              </p:cNvSpPr>
              <p:nvPr userDrawn="1"/>
            </p:nvSpPr>
            <p:spPr bwMode="auto">
              <a:xfrm flipV="1">
                <a:off x="6010" y="2886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30" name="Rectangle 172"/>
              <p:cNvSpPr>
                <a:spLocks noChangeArrowheads="1"/>
              </p:cNvSpPr>
              <p:nvPr userDrawn="1"/>
            </p:nvSpPr>
            <p:spPr bwMode="auto">
              <a:xfrm flipV="1">
                <a:off x="6126" y="2886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31" name="Rectangle 173"/>
              <p:cNvSpPr>
                <a:spLocks noChangeArrowheads="1"/>
              </p:cNvSpPr>
              <p:nvPr userDrawn="1"/>
            </p:nvSpPr>
            <p:spPr bwMode="auto">
              <a:xfrm flipV="1">
                <a:off x="6242" y="2886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32" name="Rectangle 174"/>
              <p:cNvSpPr>
                <a:spLocks noChangeArrowheads="1"/>
              </p:cNvSpPr>
              <p:nvPr userDrawn="1"/>
            </p:nvSpPr>
            <p:spPr bwMode="auto">
              <a:xfrm flipV="1">
                <a:off x="5893" y="2886"/>
                <a:ext cx="117" cy="11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8" name="Group 175"/>
            <p:cNvGrpSpPr>
              <a:grpSpLocks/>
            </p:cNvGrpSpPr>
            <p:nvPr userDrawn="1"/>
          </p:nvGrpSpPr>
          <p:grpSpPr bwMode="auto">
            <a:xfrm>
              <a:off x="5893" y="3022"/>
              <a:ext cx="466" cy="115"/>
              <a:chOff x="5893" y="3022"/>
              <a:chExt cx="466" cy="115"/>
            </a:xfrm>
          </p:grpSpPr>
          <p:sp>
            <p:nvSpPr>
              <p:cNvPr id="125" name="Rectangle 176"/>
              <p:cNvSpPr>
                <a:spLocks noChangeArrowheads="1"/>
              </p:cNvSpPr>
              <p:nvPr userDrawn="1"/>
            </p:nvSpPr>
            <p:spPr bwMode="auto">
              <a:xfrm flipV="1">
                <a:off x="6010" y="3022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26" name="Rectangle 177"/>
              <p:cNvSpPr>
                <a:spLocks noChangeArrowheads="1"/>
              </p:cNvSpPr>
              <p:nvPr userDrawn="1"/>
            </p:nvSpPr>
            <p:spPr bwMode="auto">
              <a:xfrm flipV="1">
                <a:off x="6126" y="3022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27" name="Rectangle 178"/>
              <p:cNvSpPr>
                <a:spLocks noChangeArrowheads="1"/>
              </p:cNvSpPr>
              <p:nvPr userDrawn="1"/>
            </p:nvSpPr>
            <p:spPr bwMode="auto">
              <a:xfrm flipV="1">
                <a:off x="6242" y="3022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28" name="Rectangle 179"/>
              <p:cNvSpPr>
                <a:spLocks noChangeArrowheads="1"/>
              </p:cNvSpPr>
              <p:nvPr userDrawn="1"/>
            </p:nvSpPr>
            <p:spPr bwMode="auto">
              <a:xfrm flipV="1">
                <a:off x="5893" y="3022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9" name="Group 180"/>
            <p:cNvGrpSpPr>
              <a:grpSpLocks/>
            </p:cNvGrpSpPr>
            <p:nvPr userDrawn="1"/>
          </p:nvGrpSpPr>
          <p:grpSpPr bwMode="auto">
            <a:xfrm>
              <a:off x="5893" y="3158"/>
              <a:ext cx="466" cy="115"/>
              <a:chOff x="5893" y="3158"/>
              <a:chExt cx="466" cy="115"/>
            </a:xfrm>
          </p:grpSpPr>
          <p:sp>
            <p:nvSpPr>
              <p:cNvPr id="121" name="Rectangle 181"/>
              <p:cNvSpPr>
                <a:spLocks noChangeArrowheads="1"/>
              </p:cNvSpPr>
              <p:nvPr userDrawn="1"/>
            </p:nvSpPr>
            <p:spPr bwMode="auto">
              <a:xfrm flipV="1">
                <a:off x="6010" y="3158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22" name="Rectangle 182"/>
              <p:cNvSpPr>
                <a:spLocks noChangeArrowheads="1"/>
              </p:cNvSpPr>
              <p:nvPr userDrawn="1"/>
            </p:nvSpPr>
            <p:spPr bwMode="auto">
              <a:xfrm flipV="1">
                <a:off x="6126" y="3158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23" name="Rectangle 183"/>
              <p:cNvSpPr>
                <a:spLocks noChangeArrowheads="1"/>
              </p:cNvSpPr>
              <p:nvPr userDrawn="1"/>
            </p:nvSpPr>
            <p:spPr bwMode="auto">
              <a:xfrm flipV="1">
                <a:off x="6242" y="3158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24" name="Rectangle 184"/>
              <p:cNvSpPr>
                <a:spLocks noChangeArrowheads="1"/>
              </p:cNvSpPr>
              <p:nvPr userDrawn="1"/>
            </p:nvSpPr>
            <p:spPr bwMode="auto">
              <a:xfrm flipV="1">
                <a:off x="5893" y="3158"/>
                <a:ext cx="117" cy="115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10" name="Group 185"/>
            <p:cNvGrpSpPr>
              <a:grpSpLocks/>
            </p:cNvGrpSpPr>
            <p:nvPr userDrawn="1"/>
          </p:nvGrpSpPr>
          <p:grpSpPr bwMode="auto">
            <a:xfrm>
              <a:off x="5893" y="3385"/>
              <a:ext cx="466" cy="115"/>
              <a:chOff x="5893" y="3385"/>
              <a:chExt cx="466" cy="115"/>
            </a:xfrm>
          </p:grpSpPr>
          <p:sp>
            <p:nvSpPr>
              <p:cNvPr id="117" name="Rectangle 186"/>
              <p:cNvSpPr>
                <a:spLocks noChangeArrowheads="1"/>
              </p:cNvSpPr>
              <p:nvPr userDrawn="1"/>
            </p:nvSpPr>
            <p:spPr bwMode="auto">
              <a:xfrm flipV="1">
                <a:off x="6010" y="3385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18" name="Rectangle 187"/>
              <p:cNvSpPr>
                <a:spLocks noChangeArrowheads="1"/>
              </p:cNvSpPr>
              <p:nvPr userDrawn="1"/>
            </p:nvSpPr>
            <p:spPr bwMode="auto">
              <a:xfrm flipV="1">
                <a:off x="6126" y="3385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19" name="Rectangle 188"/>
              <p:cNvSpPr>
                <a:spLocks noChangeArrowheads="1"/>
              </p:cNvSpPr>
              <p:nvPr userDrawn="1"/>
            </p:nvSpPr>
            <p:spPr bwMode="auto">
              <a:xfrm flipV="1">
                <a:off x="6242" y="3385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20" name="Rectangle 189"/>
              <p:cNvSpPr>
                <a:spLocks noChangeArrowheads="1"/>
              </p:cNvSpPr>
              <p:nvPr userDrawn="1"/>
            </p:nvSpPr>
            <p:spPr bwMode="auto">
              <a:xfrm flipV="1">
                <a:off x="5893" y="3385"/>
                <a:ext cx="117" cy="11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11" name="Group 190"/>
            <p:cNvGrpSpPr>
              <a:grpSpLocks/>
            </p:cNvGrpSpPr>
            <p:nvPr userDrawn="1"/>
          </p:nvGrpSpPr>
          <p:grpSpPr bwMode="auto">
            <a:xfrm>
              <a:off x="5893" y="3521"/>
              <a:ext cx="466" cy="115"/>
              <a:chOff x="5893" y="3521"/>
              <a:chExt cx="466" cy="115"/>
            </a:xfrm>
          </p:grpSpPr>
          <p:sp>
            <p:nvSpPr>
              <p:cNvPr id="113" name="Rectangle 191"/>
              <p:cNvSpPr>
                <a:spLocks noChangeArrowheads="1"/>
              </p:cNvSpPr>
              <p:nvPr userDrawn="1"/>
            </p:nvSpPr>
            <p:spPr bwMode="auto">
              <a:xfrm flipV="1">
                <a:off x="6010" y="3521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14" name="Rectangle 192"/>
              <p:cNvSpPr>
                <a:spLocks noChangeArrowheads="1"/>
              </p:cNvSpPr>
              <p:nvPr userDrawn="1"/>
            </p:nvSpPr>
            <p:spPr bwMode="auto">
              <a:xfrm flipV="1">
                <a:off x="6126" y="3521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15" name="Rectangle 193"/>
              <p:cNvSpPr>
                <a:spLocks noChangeArrowheads="1"/>
              </p:cNvSpPr>
              <p:nvPr userDrawn="1"/>
            </p:nvSpPr>
            <p:spPr bwMode="auto">
              <a:xfrm flipV="1">
                <a:off x="6242" y="3521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16" name="Rectangle 194"/>
              <p:cNvSpPr>
                <a:spLocks noChangeArrowheads="1"/>
              </p:cNvSpPr>
              <p:nvPr userDrawn="1"/>
            </p:nvSpPr>
            <p:spPr bwMode="auto">
              <a:xfrm flipV="1">
                <a:off x="5893" y="3521"/>
                <a:ext cx="117" cy="11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12" name="Group 195"/>
            <p:cNvGrpSpPr>
              <a:grpSpLocks/>
            </p:cNvGrpSpPr>
            <p:nvPr userDrawn="1"/>
          </p:nvGrpSpPr>
          <p:grpSpPr bwMode="auto">
            <a:xfrm>
              <a:off x="5893" y="3657"/>
              <a:ext cx="466" cy="115"/>
              <a:chOff x="5893" y="3657"/>
              <a:chExt cx="466" cy="115"/>
            </a:xfrm>
          </p:grpSpPr>
          <p:sp>
            <p:nvSpPr>
              <p:cNvPr id="109" name="Rectangle 196"/>
              <p:cNvSpPr>
                <a:spLocks noChangeArrowheads="1"/>
              </p:cNvSpPr>
              <p:nvPr userDrawn="1"/>
            </p:nvSpPr>
            <p:spPr bwMode="auto">
              <a:xfrm flipV="1">
                <a:off x="6010" y="3657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10" name="Rectangle 197"/>
              <p:cNvSpPr>
                <a:spLocks noChangeArrowheads="1"/>
              </p:cNvSpPr>
              <p:nvPr userDrawn="1"/>
            </p:nvSpPr>
            <p:spPr bwMode="auto">
              <a:xfrm flipV="1">
                <a:off x="6126" y="3657"/>
                <a:ext cx="116" cy="115"/>
              </a:xfrm>
              <a:prstGeom prst="rect">
                <a:avLst/>
              </a:prstGeom>
              <a:solidFill>
                <a:srgbClr val="CCFF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11" name="Rectangle 198"/>
              <p:cNvSpPr>
                <a:spLocks noChangeArrowheads="1"/>
              </p:cNvSpPr>
              <p:nvPr userDrawn="1"/>
            </p:nvSpPr>
            <p:spPr bwMode="auto">
              <a:xfrm flipV="1">
                <a:off x="6242" y="3657"/>
                <a:ext cx="117" cy="115"/>
              </a:xfrm>
              <a:prstGeom prst="rect">
                <a:avLst/>
              </a:prstGeom>
              <a:solidFill>
                <a:srgbClr val="99CCC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12" name="Rectangle 199"/>
              <p:cNvSpPr>
                <a:spLocks noChangeArrowheads="1"/>
              </p:cNvSpPr>
              <p:nvPr userDrawn="1"/>
            </p:nvSpPr>
            <p:spPr bwMode="auto">
              <a:xfrm flipV="1">
                <a:off x="5893" y="3657"/>
                <a:ext cx="117" cy="115"/>
              </a:xfrm>
              <a:prstGeom prst="rect">
                <a:avLst/>
              </a:prstGeom>
              <a:solidFill>
                <a:srgbClr val="0000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13" name="Group 200"/>
            <p:cNvGrpSpPr>
              <a:grpSpLocks/>
            </p:cNvGrpSpPr>
            <p:nvPr userDrawn="1"/>
          </p:nvGrpSpPr>
          <p:grpSpPr bwMode="auto">
            <a:xfrm>
              <a:off x="5893" y="3884"/>
              <a:ext cx="466" cy="115"/>
              <a:chOff x="5893" y="3884"/>
              <a:chExt cx="466" cy="115"/>
            </a:xfrm>
          </p:grpSpPr>
          <p:sp>
            <p:nvSpPr>
              <p:cNvPr id="105" name="Rectangle 201"/>
              <p:cNvSpPr>
                <a:spLocks noChangeArrowheads="1"/>
              </p:cNvSpPr>
              <p:nvPr userDrawn="1"/>
            </p:nvSpPr>
            <p:spPr bwMode="auto">
              <a:xfrm flipV="1">
                <a:off x="6010" y="3884"/>
                <a:ext cx="116" cy="115"/>
              </a:xfrm>
              <a:prstGeom prst="rect">
                <a:avLst/>
              </a:prstGeom>
              <a:solidFill>
                <a:srgbClr val="FF99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06" name="Rectangle 202"/>
              <p:cNvSpPr>
                <a:spLocks noChangeArrowheads="1"/>
              </p:cNvSpPr>
              <p:nvPr userDrawn="1"/>
            </p:nvSpPr>
            <p:spPr bwMode="auto">
              <a:xfrm flipV="1">
                <a:off x="6126" y="3884"/>
                <a:ext cx="116" cy="115"/>
              </a:xfrm>
              <a:prstGeom prst="rect">
                <a:avLst/>
              </a:prstGeom>
              <a:solidFill>
                <a:srgbClr val="FFCC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07" name="Rectangle 203"/>
              <p:cNvSpPr>
                <a:spLocks noChangeArrowheads="1"/>
              </p:cNvSpPr>
              <p:nvPr userDrawn="1"/>
            </p:nvSpPr>
            <p:spPr bwMode="auto">
              <a:xfrm flipV="1">
                <a:off x="6242" y="3884"/>
                <a:ext cx="117" cy="115"/>
              </a:xfrm>
              <a:prstGeom prst="rect">
                <a:avLst/>
              </a:prstGeom>
              <a:solidFill>
                <a:srgbClr val="FFCC66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08" name="Rectangle 204"/>
              <p:cNvSpPr>
                <a:spLocks noChangeArrowheads="1"/>
              </p:cNvSpPr>
              <p:nvPr userDrawn="1"/>
            </p:nvSpPr>
            <p:spPr bwMode="auto">
              <a:xfrm flipV="1">
                <a:off x="5893" y="3884"/>
                <a:ext cx="117" cy="115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14" name="Group 205"/>
            <p:cNvGrpSpPr>
              <a:grpSpLocks/>
            </p:cNvGrpSpPr>
            <p:nvPr userDrawn="1"/>
          </p:nvGrpSpPr>
          <p:grpSpPr bwMode="auto">
            <a:xfrm>
              <a:off x="5893" y="4026"/>
              <a:ext cx="466" cy="115"/>
              <a:chOff x="5893" y="4026"/>
              <a:chExt cx="466" cy="115"/>
            </a:xfrm>
          </p:grpSpPr>
          <p:sp>
            <p:nvSpPr>
              <p:cNvPr id="101" name="Rectangle 206"/>
              <p:cNvSpPr>
                <a:spLocks noChangeArrowheads="1"/>
              </p:cNvSpPr>
              <p:nvPr userDrawn="1"/>
            </p:nvSpPr>
            <p:spPr bwMode="auto">
              <a:xfrm flipV="1">
                <a:off x="6010" y="4026"/>
                <a:ext cx="116" cy="115"/>
              </a:xfrm>
              <a:prstGeom prst="rect">
                <a:avLst/>
              </a:prstGeom>
              <a:solidFill>
                <a:srgbClr val="0066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02" name="Rectangle 207"/>
              <p:cNvSpPr>
                <a:spLocks noChangeArrowheads="1"/>
              </p:cNvSpPr>
              <p:nvPr userDrawn="1"/>
            </p:nvSpPr>
            <p:spPr bwMode="auto">
              <a:xfrm flipV="1">
                <a:off x="6126" y="4026"/>
                <a:ext cx="116" cy="115"/>
              </a:xfrm>
              <a:prstGeom prst="rect">
                <a:avLst/>
              </a:prstGeom>
              <a:solidFill>
                <a:srgbClr val="99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03" name="Rectangle 208"/>
              <p:cNvSpPr>
                <a:spLocks noChangeArrowheads="1"/>
              </p:cNvSpPr>
              <p:nvPr userDrawn="1"/>
            </p:nvSpPr>
            <p:spPr bwMode="auto">
              <a:xfrm flipV="1">
                <a:off x="6242" y="4026"/>
                <a:ext cx="117" cy="115"/>
              </a:xfrm>
              <a:prstGeom prst="rect">
                <a:avLst/>
              </a:prstGeom>
              <a:solidFill>
                <a:srgbClr val="CCCCFF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04" name="Rectangle 209"/>
              <p:cNvSpPr>
                <a:spLocks noChangeArrowheads="1"/>
              </p:cNvSpPr>
              <p:nvPr userDrawn="1"/>
            </p:nvSpPr>
            <p:spPr bwMode="auto">
              <a:xfrm flipV="1">
                <a:off x="5893" y="4026"/>
                <a:ext cx="117" cy="115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  <p:grpSp>
          <p:nvGrpSpPr>
            <p:cNvPr id="15" name="Group 210"/>
            <p:cNvGrpSpPr>
              <a:grpSpLocks/>
            </p:cNvGrpSpPr>
            <p:nvPr userDrawn="1"/>
          </p:nvGrpSpPr>
          <p:grpSpPr bwMode="auto">
            <a:xfrm>
              <a:off x="5893" y="4167"/>
              <a:ext cx="466" cy="115"/>
              <a:chOff x="5893" y="4167"/>
              <a:chExt cx="466" cy="115"/>
            </a:xfrm>
          </p:grpSpPr>
          <p:sp>
            <p:nvSpPr>
              <p:cNvPr id="97" name="Rectangle 211"/>
              <p:cNvSpPr>
                <a:spLocks noChangeArrowheads="1"/>
              </p:cNvSpPr>
              <p:nvPr userDrawn="1"/>
            </p:nvSpPr>
            <p:spPr bwMode="auto">
              <a:xfrm flipV="1">
                <a:off x="6010" y="4167"/>
                <a:ext cx="116" cy="115"/>
              </a:xfrm>
              <a:prstGeom prst="rect">
                <a:avLst/>
              </a:prstGeom>
              <a:solidFill>
                <a:srgbClr val="0099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98" name="Rectangle 212"/>
              <p:cNvSpPr>
                <a:spLocks noChangeArrowheads="1"/>
              </p:cNvSpPr>
              <p:nvPr userDrawn="1"/>
            </p:nvSpPr>
            <p:spPr bwMode="auto">
              <a:xfrm flipV="1">
                <a:off x="6126" y="4167"/>
                <a:ext cx="116" cy="115"/>
              </a:xfrm>
              <a:prstGeom prst="rect">
                <a:avLst/>
              </a:prstGeom>
              <a:solidFill>
                <a:srgbClr val="333399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99" name="Rectangle 213"/>
              <p:cNvSpPr>
                <a:spLocks noChangeArrowheads="1"/>
              </p:cNvSpPr>
              <p:nvPr userDrawn="1"/>
            </p:nvSpPr>
            <p:spPr bwMode="auto">
              <a:xfrm flipV="1">
                <a:off x="6242" y="4167"/>
                <a:ext cx="117" cy="115"/>
              </a:xfrm>
              <a:prstGeom prst="rect">
                <a:avLst/>
              </a:prstGeom>
              <a:solidFill>
                <a:srgbClr val="BBE0E3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  <p:sp>
            <p:nvSpPr>
              <p:cNvPr id="100" name="Rectangle 214"/>
              <p:cNvSpPr>
                <a:spLocks noChangeArrowheads="1"/>
              </p:cNvSpPr>
              <p:nvPr userDrawn="1"/>
            </p:nvSpPr>
            <p:spPr bwMode="auto">
              <a:xfrm flipV="1">
                <a:off x="5893" y="4167"/>
                <a:ext cx="117" cy="115"/>
              </a:xfrm>
              <a:prstGeom prst="rect">
                <a:avLst/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1800" dirty="0">
                  <a:latin typeface="Calibri" pitchFamily="34" charset="0"/>
                  <a:ea typeface="宋体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929725"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1859451"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2789176"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3718901"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697296" indent="-697296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pitchFamily="2" charset="2"/>
        <a:buChar char="l"/>
        <a:defRPr sz="4100">
          <a:solidFill>
            <a:schemeClr val="tx1"/>
          </a:solidFill>
          <a:latin typeface="+mn-ea"/>
          <a:ea typeface="+mn-ea"/>
          <a:cs typeface="+mn-cs"/>
        </a:defRPr>
      </a:lvl1pPr>
      <a:lvl2pPr marL="1510801" indent="-581080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p"/>
        <a:defRPr>
          <a:solidFill>
            <a:schemeClr val="tx1"/>
          </a:solidFill>
          <a:latin typeface="+mn-ea"/>
          <a:ea typeface="+mn-ea"/>
          <a:cs typeface="+mn-cs"/>
        </a:defRPr>
      </a:lvl2pPr>
      <a:lvl3pPr marL="2324312" indent="-46486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3300">
          <a:solidFill>
            <a:schemeClr val="tx1"/>
          </a:solidFill>
          <a:latin typeface="+mn-ea"/>
          <a:ea typeface="+mn-ea"/>
          <a:cs typeface="+mn-cs"/>
        </a:defRPr>
      </a:lvl3pPr>
      <a:lvl4pPr marL="3254037" indent="-46486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2800">
          <a:solidFill>
            <a:schemeClr val="tx1"/>
          </a:solidFill>
          <a:latin typeface="+mn-ea"/>
          <a:ea typeface="+mn-ea"/>
          <a:cs typeface="+mn-cs"/>
        </a:defRPr>
      </a:lvl4pPr>
      <a:lvl5pPr marL="4183763" indent="-46486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2400">
          <a:solidFill>
            <a:schemeClr val="tx1"/>
          </a:solidFill>
          <a:latin typeface="+mn-ea"/>
          <a:ea typeface="+mn-ea"/>
          <a:cs typeface="+mn-cs"/>
        </a:defRPr>
      </a:lvl5pPr>
      <a:lvl6pPr marL="5113486" indent="-4648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6pPr>
      <a:lvl7pPr marL="6043213" indent="-4648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7pPr>
      <a:lvl8pPr marL="6972938" indent="-4648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8pPr>
      <a:lvl9pPr marL="7902662" indent="-4648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29725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859451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789176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3718901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648626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578352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508077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437802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9" descr="dd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" y="13061952"/>
            <a:ext cx="24403049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815535" y="13511215"/>
            <a:ext cx="7583995" cy="757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217168" tIns="108587" rIns="217168" bIns="108587">
            <a:spAutoFit/>
          </a:bodyPr>
          <a:lstStyle/>
          <a:p>
            <a:pPr defTabSz="2172897" eaLnBrk="0" hangingPunct="0">
              <a:defRPr/>
            </a:pPr>
            <a:r>
              <a:rPr lang="en-US" altLang="zh-CN" sz="3500" dirty="0">
                <a:latin typeface="FrutigerNext LT Bold" pitchFamily="20" charset="0"/>
                <a:ea typeface="MS PGothic" pitchFamily="34" charset="-128"/>
                <a:cs typeface="+mn-cs"/>
              </a:rPr>
              <a:t>HUAWEI TECHNOLOGIES CO., LTD.</a:t>
            </a:r>
            <a:endParaRPr lang="en-US" altLang="zh-CN" sz="5900" dirty="0">
              <a:ea typeface="MS PGothic" pitchFamily="34" charset="-128"/>
              <a:cs typeface="+mn-cs"/>
            </a:endParaRPr>
          </a:p>
        </p:txBody>
      </p:sp>
      <p:pic>
        <p:nvPicPr>
          <p:cNvPr id="2052" name="Picture 9" descr="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0024728" y="13427079"/>
            <a:ext cx="3497261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2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964029" y="13617589"/>
            <a:ext cx="5592764" cy="955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3500">
                <a:solidFill>
                  <a:srgbClr val="000000"/>
                </a:solidFill>
                <a:latin typeface="FrutigerNext LT Bold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de-DE" altLang="zh-CN"/>
              <a:t>Page </a:t>
            </a:r>
            <a:fld id="{B54F90A7-26EC-4FCB-B5D9-E53C8B73F054}" type="slidenum">
              <a:rPr lang="de-DE" altLang="zh-CN"/>
              <a:pPr>
                <a:defRPr/>
              </a:pPr>
              <a:t>‹#›</a:t>
            </a:fld>
            <a:endParaRPr lang="en-GB" altLang="zh-CN"/>
          </a:p>
        </p:txBody>
      </p:sp>
      <p:sp>
        <p:nvSpPr>
          <p:cNvPr id="2054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739901" y="901703"/>
            <a:ext cx="20656548" cy="183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7208" tIns="108603" rIns="217208" bIns="10860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9672520" y="13511213"/>
            <a:ext cx="4638272" cy="75780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217082" tIns="108538" rIns="217082" bIns="108538">
            <a:spAutoFit/>
          </a:bodyPr>
          <a:lstStyle/>
          <a:p>
            <a:pPr defTabSz="2172897" eaLnBrk="0" hangingPunct="0">
              <a:defRPr/>
            </a:pPr>
            <a:r>
              <a:rPr lang="en-US" altLang="zh-CN" sz="3500" dirty="0" smtClean="0">
                <a:latin typeface="FrutigerNext LT Bold" pitchFamily="20" charset="0"/>
                <a:ea typeface="MS PGothic" pitchFamily="34" charset="-128"/>
                <a:cs typeface="+mn-cs"/>
              </a:rPr>
              <a:t>Huawei Confidential</a:t>
            </a:r>
            <a:endParaRPr lang="en-US" altLang="zh-CN" sz="3500" dirty="0">
              <a:latin typeface="FrutigerNext LT Bold" pitchFamily="20" charset="0"/>
              <a:ea typeface="MS PGothic" pitchFamily="34" charset="-128"/>
              <a:cs typeface="+mn-cs"/>
            </a:endParaRPr>
          </a:p>
        </p:txBody>
      </p:sp>
      <p:sp>
        <p:nvSpPr>
          <p:cNvPr id="28694" name="Rectangle 22"/>
          <p:cNvSpPr>
            <a:spLocks noChangeArrowheads="1"/>
          </p:cNvSpPr>
          <p:nvPr/>
        </p:nvSpPr>
        <p:spPr bwMode="auto">
          <a:xfrm>
            <a:off x="-5089511" y="1109677"/>
            <a:ext cx="4919661" cy="1113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17168" tIns="108587" rIns="217168" bIns="108587"/>
          <a:lstStyle/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英文标题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:32-35pt  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 R153 G0 B0</a:t>
            </a: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内部使用字体 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:</a:t>
            </a: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3100" dirty="0" err="1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FrutigerNext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 LT Medium</a:t>
            </a: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外部使用字体 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: Arial</a:t>
            </a:r>
          </a:p>
          <a:p>
            <a:pPr algn="r" defTabSz="2172897">
              <a:lnSpc>
                <a:spcPct val="7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中文标题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:30-32pt  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 R153 G0 B0</a:t>
            </a: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黑体</a:t>
            </a: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英文正文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:20-22pt</a:t>
            </a: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子目录 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(2-5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级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) :18pt  </a:t>
            </a: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黑色</a:t>
            </a: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内部使用字体 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:</a:t>
            </a: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en-US" altLang="zh-CN" sz="3100" dirty="0" err="1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FrutigerNext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 LT Regular</a:t>
            </a: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外部使用字体 </a:t>
            </a:r>
            <a:r>
              <a:rPr lang="en-US" altLang="zh-CN" sz="3100" dirty="0">
                <a:solidFill>
                  <a:srgbClr val="FFFFFF"/>
                </a:solidFill>
                <a:latin typeface="FrutigerNext LT Regular" pitchFamily="34" charset="0"/>
                <a:ea typeface="华文细黑" pitchFamily="2" charset="-122"/>
                <a:cs typeface="+mn-cs"/>
              </a:rPr>
              <a:t>: Arial</a:t>
            </a:r>
          </a:p>
          <a:p>
            <a:pPr algn="r" defTabSz="2172897">
              <a:lnSpc>
                <a:spcPct val="7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中文正文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:18-20pt</a:t>
            </a: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子目录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(2-5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级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):18pt </a:t>
            </a: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颜色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黑色</a:t>
            </a: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字体</a:t>
            </a:r>
            <a:r>
              <a:rPr lang="en-US" altLang="zh-CN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:</a:t>
            </a:r>
            <a:r>
              <a:rPr lang="zh-CN" altLang="en-US" sz="3100" dirty="0">
                <a:solidFill>
                  <a:srgbClr val="FFFFFF"/>
                </a:solidFill>
                <a:ea typeface="华文细黑" pitchFamily="2" charset="-122"/>
                <a:cs typeface="+mn-cs"/>
              </a:rPr>
              <a:t>细黑体 </a:t>
            </a: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ea typeface="华文细黑" pitchFamily="2" charset="-122"/>
              <a:cs typeface="+mn-cs"/>
            </a:endParaRPr>
          </a:p>
          <a:p>
            <a:pPr algn="r"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zh-CN" altLang="en-US" sz="3100" dirty="0">
              <a:ea typeface="华文细黑" pitchFamily="2" charset="-122"/>
              <a:cs typeface="+mn-cs"/>
            </a:endParaRPr>
          </a:p>
        </p:txBody>
      </p:sp>
      <p:sp>
        <p:nvSpPr>
          <p:cNvPr id="28734" name="Rectangle 62"/>
          <p:cNvSpPr>
            <a:spLocks noChangeArrowheads="1"/>
          </p:cNvSpPr>
          <p:nvPr/>
        </p:nvSpPr>
        <p:spPr bwMode="auto">
          <a:xfrm>
            <a:off x="24533234" y="2989275"/>
            <a:ext cx="2798763" cy="4206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17168" tIns="108587" rIns="217168" bIns="108587"/>
          <a:lstStyle/>
          <a:p>
            <a:pPr defTabSz="2172897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配色参考方案：</a:t>
            </a:r>
          </a:p>
          <a:p>
            <a:pPr defTabSz="2172897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建议同一页面内不超过四种颜色，以下是</a:t>
            </a:r>
            <a:r>
              <a:rPr lang="en-US" altLang="zh-CN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13</a:t>
            </a:r>
            <a:r>
              <a:rPr lang="zh-CN" altLang="en-US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组配色方案，同一页面内只选择一组使用。（仅供参考）</a:t>
            </a:r>
          </a:p>
          <a:p>
            <a:pPr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  <a:p>
            <a:pPr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  <a:p>
            <a:pPr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zh-CN" altLang="en-US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</p:txBody>
      </p:sp>
      <p:sp>
        <p:nvSpPr>
          <p:cNvPr id="28737" name="Rectangle 65"/>
          <p:cNvSpPr>
            <a:spLocks noChangeArrowheads="1"/>
          </p:cNvSpPr>
          <p:nvPr/>
        </p:nvSpPr>
        <p:spPr bwMode="auto">
          <a:xfrm>
            <a:off x="24533234" y="-128587"/>
            <a:ext cx="2798763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217168" tIns="108587" rIns="217168" bIns="108587"/>
          <a:lstStyle/>
          <a:p>
            <a:pPr defTabSz="2172897">
              <a:lnSpc>
                <a:spcPct val="120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r>
              <a:rPr lang="zh-CN" altLang="en-US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客户或者合作伙伴的标志放在右上角</a:t>
            </a:r>
            <a:r>
              <a:rPr lang="en-US" altLang="zh-CN" sz="31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+mn-cs"/>
              </a:rPr>
              <a:t>.</a:t>
            </a:r>
          </a:p>
          <a:p>
            <a:pPr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None/>
              <a:defRPr/>
            </a:pPr>
            <a:endParaRPr lang="en-US" altLang="zh-CN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  <a:p>
            <a:pPr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en-US" altLang="zh-CN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  <a:p>
            <a:pPr defTabSz="2172897">
              <a:lnSpc>
                <a:spcPct val="125000"/>
              </a:lnSpc>
              <a:buClr>
                <a:srgbClr val="777777"/>
              </a:buClr>
              <a:buSzPct val="60000"/>
              <a:buFont typeface="Wingdings" pitchFamily="2" charset="2"/>
              <a:buChar char="l"/>
              <a:defRPr/>
            </a:pPr>
            <a:endParaRPr lang="zh-CN" altLang="en-US" sz="31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+mn-cs"/>
            </a:endParaRPr>
          </a:p>
        </p:txBody>
      </p:sp>
      <p:sp>
        <p:nvSpPr>
          <p:cNvPr id="2059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39904" y="3446474"/>
            <a:ext cx="21147086" cy="8799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7243" tIns="108623" rIns="217243" bIns="1086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28752" name="Rectangle 80"/>
          <p:cNvSpPr>
            <a:spLocks noChangeArrowheads="1"/>
          </p:cNvSpPr>
          <p:nvPr/>
        </p:nvSpPr>
        <p:spPr bwMode="auto">
          <a:xfrm>
            <a:off x="24720551" y="10439601"/>
            <a:ext cx="2451101" cy="839409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247796" tIns="123899" rIns="247796" bIns="123899" anchor="ctr">
            <a:spAutoFit/>
          </a:bodyPr>
          <a:lstStyle/>
          <a:p>
            <a:pPr>
              <a:defRPr/>
            </a:pPr>
            <a:endParaRPr lang="zh-CN" altLang="en-US" sz="3700" dirty="0">
              <a:solidFill>
                <a:srgbClr val="FFFFFF"/>
              </a:solidFill>
              <a:latin typeface="FrutigerNext LT Regular" pitchFamily="34" charset="0"/>
              <a:ea typeface="MS PGothic" pitchFamily="34" charset="-128"/>
              <a:cs typeface="+mn-cs"/>
            </a:endParaRPr>
          </a:p>
        </p:txBody>
      </p:sp>
      <p:grpSp>
        <p:nvGrpSpPr>
          <p:cNvPr id="2" name="Group 81"/>
          <p:cNvGrpSpPr>
            <a:grpSpLocks/>
          </p:cNvGrpSpPr>
          <p:nvPr/>
        </p:nvGrpSpPr>
        <p:grpSpPr bwMode="auto">
          <a:xfrm>
            <a:off x="24949150" y="7950210"/>
            <a:ext cx="1971675" cy="387350"/>
            <a:chOff x="5893" y="2387"/>
            <a:chExt cx="466" cy="115"/>
          </a:xfrm>
        </p:grpSpPr>
        <p:sp>
          <p:nvSpPr>
            <p:cNvPr id="28754" name="Rectangle 82"/>
            <p:cNvSpPr>
              <a:spLocks noChangeArrowheads="1"/>
            </p:cNvSpPr>
            <p:nvPr userDrawn="1"/>
          </p:nvSpPr>
          <p:spPr bwMode="auto">
            <a:xfrm flipV="1">
              <a:off x="6010" y="2387"/>
              <a:ext cx="116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55" name="Rectangle 83"/>
            <p:cNvSpPr>
              <a:spLocks noChangeArrowheads="1"/>
            </p:cNvSpPr>
            <p:nvPr userDrawn="1"/>
          </p:nvSpPr>
          <p:spPr bwMode="auto">
            <a:xfrm flipV="1">
              <a:off x="6126" y="2387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56" name="Rectangle 84"/>
            <p:cNvSpPr>
              <a:spLocks noChangeArrowheads="1"/>
            </p:cNvSpPr>
            <p:nvPr userDrawn="1"/>
          </p:nvSpPr>
          <p:spPr bwMode="auto">
            <a:xfrm flipV="1">
              <a:off x="6242" y="2387"/>
              <a:ext cx="117" cy="115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57" name="Rectangle 85"/>
            <p:cNvSpPr>
              <a:spLocks noChangeArrowheads="1"/>
            </p:cNvSpPr>
            <p:nvPr userDrawn="1"/>
          </p:nvSpPr>
          <p:spPr bwMode="auto">
            <a:xfrm flipV="1">
              <a:off x="5893" y="2387"/>
              <a:ext cx="117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3" name="Group 86"/>
          <p:cNvGrpSpPr>
            <a:grpSpLocks/>
          </p:cNvGrpSpPr>
          <p:nvPr/>
        </p:nvGrpSpPr>
        <p:grpSpPr bwMode="auto">
          <a:xfrm>
            <a:off x="24949150" y="8404230"/>
            <a:ext cx="1971675" cy="385764"/>
            <a:chOff x="5893" y="2523"/>
            <a:chExt cx="466" cy="115"/>
          </a:xfrm>
        </p:grpSpPr>
        <p:sp>
          <p:nvSpPr>
            <p:cNvPr id="28759" name="Rectangle 87"/>
            <p:cNvSpPr>
              <a:spLocks noChangeArrowheads="1"/>
            </p:cNvSpPr>
            <p:nvPr userDrawn="1"/>
          </p:nvSpPr>
          <p:spPr bwMode="auto">
            <a:xfrm flipV="1">
              <a:off x="6010" y="2523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0" name="Rectangle 88"/>
            <p:cNvSpPr>
              <a:spLocks noChangeArrowheads="1"/>
            </p:cNvSpPr>
            <p:nvPr userDrawn="1"/>
          </p:nvSpPr>
          <p:spPr bwMode="auto">
            <a:xfrm flipV="1">
              <a:off x="6126" y="2523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1" name="Rectangle 89"/>
            <p:cNvSpPr>
              <a:spLocks noChangeArrowheads="1"/>
            </p:cNvSpPr>
            <p:nvPr userDrawn="1"/>
          </p:nvSpPr>
          <p:spPr bwMode="auto">
            <a:xfrm flipV="1">
              <a:off x="6242" y="2523"/>
              <a:ext cx="117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2" name="Rectangle 90"/>
            <p:cNvSpPr>
              <a:spLocks noChangeArrowheads="1"/>
            </p:cNvSpPr>
            <p:nvPr userDrawn="1"/>
          </p:nvSpPr>
          <p:spPr bwMode="auto">
            <a:xfrm flipV="1">
              <a:off x="5893" y="2523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4" name="Group 91"/>
          <p:cNvGrpSpPr>
            <a:grpSpLocks/>
          </p:cNvGrpSpPr>
          <p:nvPr/>
        </p:nvGrpSpPr>
        <p:grpSpPr bwMode="auto">
          <a:xfrm>
            <a:off x="24949150" y="8856665"/>
            <a:ext cx="1971675" cy="385762"/>
            <a:chOff x="5893" y="2659"/>
            <a:chExt cx="466" cy="115"/>
          </a:xfrm>
        </p:grpSpPr>
        <p:sp>
          <p:nvSpPr>
            <p:cNvPr id="28764" name="Rectangle 92"/>
            <p:cNvSpPr>
              <a:spLocks noChangeArrowheads="1"/>
            </p:cNvSpPr>
            <p:nvPr userDrawn="1"/>
          </p:nvSpPr>
          <p:spPr bwMode="auto">
            <a:xfrm flipV="1">
              <a:off x="6010" y="2659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5" name="Rectangle 93"/>
            <p:cNvSpPr>
              <a:spLocks noChangeArrowheads="1"/>
            </p:cNvSpPr>
            <p:nvPr userDrawn="1"/>
          </p:nvSpPr>
          <p:spPr bwMode="auto">
            <a:xfrm flipV="1">
              <a:off x="6126" y="2659"/>
              <a:ext cx="116" cy="115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6" name="Rectangle 94"/>
            <p:cNvSpPr>
              <a:spLocks noChangeArrowheads="1"/>
            </p:cNvSpPr>
            <p:nvPr userDrawn="1"/>
          </p:nvSpPr>
          <p:spPr bwMode="auto">
            <a:xfrm flipV="1">
              <a:off x="6242" y="2659"/>
              <a:ext cx="117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67" name="Rectangle 95"/>
            <p:cNvSpPr>
              <a:spLocks noChangeArrowheads="1"/>
            </p:cNvSpPr>
            <p:nvPr userDrawn="1"/>
          </p:nvSpPr>
          <p:spPr bwMode="auto">
            <a:xfrm flipV="1">
              <a:off x="5893" y="2659"/>
              <a:ext cx="117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5" name="Group 96"/>
          <p:cNvGrpSpPr>
            <a:grpSpLocks/>
          </p:cNvGrpSpPr>
          <p:nvPr/>
        </p:nvGrpSpPr>
        <p:grpSpPr bwMode="auto">
          <a:xfrm>
            <a:off x="24949150" y="7497770"/>
            <a:ext cx="1971675" cy="395286"/>
            <a:chOff x="5893" y="2251"/>
            <a:chExt cx="466" cy="119"/>
          </a:xfrm>
        </p:grpSpPr>
        <p:sp>
          <p:nvSpPr>
            <p:cNvPr id="28769" name="Rectangle 97"/>
            <p:cNvSpPr>
              <a:spLocks noChangeArrowheads="1"/>
            </p:cNvSpPr>
            <p:nvPr userDrawn="1"/>
          </p:nvSpPr>
          <p:spPr bwMode="auto">
            <a:xfrm flipV="1">
              <a:off x="6126" y="2251"/>
              <a:ext cx="116" cy="119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0" name="Rectangle 98"/>
            <p:cNvSpPr>
              <a:spLocks noChangeArrowheads="1"/>
            </p:cNvSpPr>
            <p:nvPr userDrawn="1"/>
          </p:nvSpPr>
          <p:spPr bwMode="auto">
            <a:xfrm flipV="1">
              <a:off x="6242" y="2251"/>
              <a:ext cx="117" cy="119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1" name="Rectangle 99"/>
            <p:cNvSpPr>
              <a:spLocks noChangeArrowheads="1"/>
            </p:cNvSpPr>
            <p:nvPr userDrawn="1"/>
          </p:nvSpPr>
          <p:spPr bwMode="auto">
            <a:xfrm flipV="1">
              <a:off x="5893" y="2251"/>
              <a:ext cx="117" cy="119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2" name="Rectangle 100"/>
            <p:cNvSpPr>
              <a:spLocks noChangeArrowheads="1"/>
            </p:cNvSpPr>
            <p:nvPr userDrawn="1"/>
          </p:nvSpPr>
          <p:spPr bwMode="auto">
            <a:xfrm flipV="1">
              <a:off x="6010" y="2251"/>
              <a:ext cx="116" cy="119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6" name="Group 101"/>
          <p:cNvGrpSpPr>
            <a:grpSpLocks/>
          </p:cNvGrpSpPr>
          <p:nvPr/>
        </p:nvGrpSpPr>
        <p:grpSpPr bwMode="auto">
          <a:xfrm>
            <a:off x="24949150" y="9615496"/>
            <a:ext cx="1971675" cy="382585"/>
            <a:chOff x="5893" y="2886"/>
            <a:chExt cx="466" cy="115"/>
          </a:xfrm>
        </p:grpSpPr>
        <p:sp>
          <p:nvSpPr>
            <p:cNvPr id="28774" name="Rectangle 102"/>
            <p:cNvSpPr>
              <a:spLocks noChangeArrowheads="1"/>
            </p:cNvSpPr>
            <p:nvPr userDrawn="1"/>
          </p:nvSpPr>
          <p:spPr bwMode="auto">
            <a:xfrm flipV="1">
              <a:off x="6010" y="2886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5" name="Rectangle 103"/>
            <p:cNvSpPr>
              <a:spLocks noChangeArrowheads="1"/>
            </p:cNvSpPr>
            <p:nvPr userDrawn="1"/>
          </p:nvSpPr>
          <p:spPr bwMode="auto">
            <a:xfrm flipV="1">
              <a:off x="6126" y="2886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6" name="Rectangle 104"/>
            <p:cNvSpPr>
              <a:spLocks noChangeArrowheads="1"/>
            </p:cNvSpPr>
            <p:nvPr userDrawn="1"/>
          </p:nvSpPr>
          <p:spPr bwMode="auto">
            <a:xfrm flipV="1">
              <a:off x="6242" y="2886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77" name="Rectangle 105"/>
            <p:cNvSpPr>
              <a:spLocks noChangeArrowheads="1"/>
            </p:cNvSpPr>
            <p:nvPr userDrawn="1"/>
          </p:nvSpPr>
          <p:spPr bwMode="auto">
            <a:xfrm flipV="1">
              <a:off x="5893" y="2886"/>
              <a:ext cx="117" cy="115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7" name="Group 106"/>
          <p:cNvGrpSpPr>
            <a:grpSpLocks/>
          </p:cNvGrpSpPr>
          <p:nvPr/>
        </p:nvGrpSpPr>
        <p:grpSpPr bwMode="auto">
          <a:xfrm>
            <a:off x="24949150" y="10069518"/>
            <a:ext cx="1971675" cy="381003"/>
            <a:chOff x="5893" y="3022"/>
            <a:chExt cx="466" cy="115"/>
          </a:xfrm>
        </p:grpSpPr>
        <p:sp>
          <p:nvSpPr>
            <p:cNvPr id="28779" name="Rectangle 107"/>
            <p:cNvSpPr>
              <a:spLocks noChangeArrowheads="1"/>
            </p:cNvSpPr>
            <p:nvPr userDrawn="1"/>
          </p:nvSpPr>
          <p:spPr bwMode="auto">
            <a:xfrm flipV="1">
              <a:off x="6010" y="3022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0" name="Rectangle 108"/>
            <p:cNvSpPr>
              <a:spLocks noChangeArrowheads="1"/>
            </p:cNvSpPr>
            <p:nvPr userDrawn="1"/>
          </p:nvSpPr>
          <p:spPr bwMode="auto">
            <a:xfrm flipV="1">
              <a:off x="6126" y="3022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1" name="Rectangle 109"/>
            <p:cNvSpPr>
              <a:spLocks noChangeArrowheads="1"/>
            </p:cNvSpPr>
            <p:nvPr userDrawn="1"/>
          </p:nvSpPr>
          <p:spPr bwMode="auto">
            <a:xfrm flipV="1">
              <a:off x="6242" y="3022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2" name="Rectangle 110"/>
            <p:cNvSpPr>
              <a:spLocks noChangeArrowheads="1"/>
            </p:cNvSpPr>
            <p:nvPr userDrawn="1"/>
          </p:nvSpPr>
          <p:spPr bwMode="auto">
            <a:xfrm flipV="1">
              <a:off x="5893" y="3022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8" name="Group 111"/>
          <p:cNvGrpSpPr>
            <a:grpSpLocks/>
          </p:cNvGrpSpPr>
          <p:nvPr/>
        </p:nvGrpSpPr>
        <p:grpSpPr bwMode="auto">
          <a:xfrm>
            <a:off x="24949150" y="10521956"/>
            <a:ext cx="1971675" cy="382585"/>
            <a:chOff x="5893" y="3158"/>
            <a:chExt cx="466" cy="115"/>
          </a:xfrm>
        </p:grpSpPr>
        <p:sp>
          <p:nvSpPr>
            <p:cNvPr id="28784" name="Rectangle 112"/>
            <p:cNvSpPr>
              <a:spLocks noChangeArrowheads="1"/>
            </p:cNvSpPr>
            <p:nvPr userDrawn="1"/>
          </p:nvSpPr>
          <p:spPr bwMode="auto">
            <a:xfrm flipV="1">
              <a:off x="6010" y="3158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5" name="Rectangle 113"/>
            <p:cNvSpPr>
              <a:spLocks noChangeArrowheads="1"/>
            </p:cNvSpPr>
            <p:nvPr userDrawn="1"/>
          </p:nvSpPr>
          <p:spPr bwMode="auto">
            <a:xfrm flipV="1">
              <a:off x="6126" y="3158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6" name="Rectangle 114"/>
            <p:cNvSpPr>
              <a:spLocks noChangeArrowheads="1"/>
            </p:cNvSpPr>
            <p:nvPr userDrawn="1"/>
          </p:nvSpPr>
          <p:spPr bwMode="auto">
            <a:xfrm flipV="1">
              <a:off x="6242" y="3158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87" name="Rectangle 115"/>
            <p:cNvSpPr>
              <a:spLocks noChangeArrowheads="1"/>
            </p:cNvSpPr>
            <p:nvPr userDrawn="1"/>
          </p:nvSpPr>
          <p:spPr bwMode="auto">
            <a:xfrm flipV="1">
              <a:off x="5893" y="3158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9" name="Group 116"/>
          <p:cNvGrpSpPr>
            <a:grpSpLocks/>
          </p:cNvGrpSpPr>
          <p:nvPr/>
        </p:nvGrpSpPr>
        <p:grpSpPr bwMode="auto">
          <a:xfrm>
            <a:off x="24949150" y="11277603"/>
            <a:ext cx="1971675" cy="381003"/>
            <a:chOff x="5893" y="3385"/>
            <a:chExt cx="466" cy="115"/>
          </a:xfrm>
        </p:grpSpPr>
        <p:sp>
          <p:nvSpPr>
            <p:cNvPr id="28789" name="Rectangle 117"/>
            <p:cNvSpPr>
              <a:spLocks noChangeArrowheads="1"/>
            </p:cNvSpPr>
            <p:nvPr userDrawn="1"/>
          </p:nvSpPr>
          <p:spPr bwMode="auto">
            <a:xfrm flipV="1">
              <a:off x="6010" y="3385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0" name="Rectangle 118"/>
            <p:cNvSpPr>
              <a:spLocks noChangeArrowheads="1"/>
            </p:cNvSpPr>
            <p:nvPr userDrawn="1"/>
          </p:nvSpPr>
          <p:spPr bwMode="auto">
            <a:xfrm flipV="1">
              <a:off x="6126" y="3385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1" name="Rectangle 119"/>
            <p:cNvSpPr>
              <a:spLocks noChangeArrowheads="1"/>
            </p:cNvSpPr>
            <p:nvPr userDrawn="1"/>
          </p:nvSpPr>
          <p:spPr bwMode="auto">
            <a:xfrm flipV="1">
              <a:off x="6242" y="3385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2" name="Rectangle 120"/>
            <p:cNvSpPr>
              <a:spLocks noChangeArrowheads="1"/>
            </p:cNvSpPr>
            <p:nvPr userDrawn="1"/>
          </p:nvSpPr>
          <p:spPr bwMode="auto">
            <a:xfrm flipV="1">
              <a:off x="5893" y="3385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10" name="Group 121"/>
          <p:cNvGrpSpPr>
            <a:grpSpLocks/>
          </p:cNvGrpSpPr>
          <p:nvPr/>
        </p:nvGrpSpPr>
        <p:grpSpPr bwMode="auto">
          <a:xfrm>
            <a:off x="24949150" y="11730045"/>
            <a:ext cx="1971675" cy="382585"/>
            <a:chOff x="5893" y="3521"/>
            <a:chExt cx="466" cy="115"/>
          </a:xfrm>
        </p:grpSpPr>
        <p:sp>
          <p:nvSpPr>
            <p:cNvPr id="28794" name="Rectangle 122"/>
            <p:cNvSpPr>
              <a:spLocks noChangeArrowheads="1"/>
            </p:cNvSpPr>
            <p:nvPr userDrawn="1"/>
          </p:nvSpPr>
          <p:spPr bwMode="auto">
            <a:xfrm flipV="1">
              <a:off x="6010" y="3521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5" name="Rectangle 123"/>
            <p:cNvSpPr>
              <a:spLocks noChangeArrowheads="1"/>
            </p:cNvSpPr>
            <p:nvPr userDrawn="1"/>
          </p:nvSpPr>
          <p:spPr bwMode="auto">
            <a:xfrm flipV="1">
              <a:off x="6126" y="3521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6" name="Rectangle 124"/>
            <p:cNvSpPr>
              <a:spLocks noChangeArrowheads="1"/>
            </p:cNvSpPr>
            <p:nvPr userDrawn="1"/>
          </p:nvSpPr>
          <p:spPr bwMode="auto">
            <a:xfrm flipV="1">
              <a:off x="6242" y="3521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797" name="Rectangle 125"/>
            <p:cNvSpPr>
              <a:spLocks noChangeArrowheads="1"/>
            </p:cNvSpPr>
            <p:nvPr userDrawn="1"/>
          </p:nvSpPr>
          <p:spPr bwMode="auto">
            <a:xfrm flipV="1">
              <a:off x="5893" y="3521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11" name="Group 126"/>
          <p:cNvGrpSpPr>
            <a:grpSpLocks/>
          </p:cNvGrpSpPr>
          <p:nvPr/>
        </p:nvGrpSpPr>
        <p:grpSpPr bwMode="auto">
          <a:xfrm>
            <a:off x="24949150" y="12182481"/>
            <a:ext cx="1971675" cy="382585"/>
            <a:chOff x="5893" y="3657"/>
            <a:chExt cx="466" cy="115"/>
          </a:xfrm>
        </p:grpSpPr>
        <p:sp>
          <p:nvSpPr>
            <p:cNvPr id="28799" name="Rectangle 127"/>
            <p:cNvSpPr>
              <a:spLocks noChangeArrowheads="1"/>
            </p:cNvSpPr>
            <p:nvPr userDrawn="1"/>
          </p:nvSpPr>
          <p:spPr bwMode="auto">
            <a:xfrm flipV="1">
              <a:off x="6010" y="3657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0" name="Rectangle 128"/>
            <p:cNvSpPr>
              <a:spLocks noChangeArrowheads="1"/>
            </p:cNvSpPr>
            <p:nvPr userDrawn="1"/>
          </p:nvSpPr>
          <p:spPr bwMode="auto">
            <a:xfrm flipV="1">
              <a:off x="6126" y="3657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1" name="Rectangle 129"/>
            <p:cNvSpPr>
              <a:spLocks noChangeArrowheads="1"/>
            </p:cNvSpPr>
            <p:nvPr userDrawn="1"/>
          </p:nvSpPr>
          <p:spPr bwMode="auto">
            <a:xfrm flipV="1">
              <a:off x="6242" y="3657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2" name="Rectangle 130"/>
            <p:cNvSpPr>
              <a:spLocks noChangeArrowheads="1"/>
            </p:cNvSpPr>
            <p:nvPr userDrawn="1"/>
          </p:nvSpPr>
          <p:spPr bwMode="auto">
            <a:xfrm flipV="1">
              <a:off x="5893" y="3657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12" name="Group 131"/>
          <p:cNvGrpSpPr>
            <a:grpSpLocks/>
          </p:cNvGrpSpPr>
          <p:nvPr/>
        </p:nvGrpSpPr>
        <p:grpSpPr bwMode="auto">
          <a:xfrm>
            <a:off x="24949150" y="12938131"/>
            <a:ext cx="1971675" cy="382585"/>
            <a:chOff x="5893" y="3884"/>
            <a:chExt cx="466" cy="115"/>
          </a:xfrm>
        </p:grpSpPr>
        <p:sp>
          <p:nvSpPr>
            <p:cNvPr id="28804" name="Rectangle 132"/>
            <p:cNvSpPr>
              <a:spLocks noChangeArrowheads="1"/>
            </p:cNvSpPr>
            <p:nvPr userDrawn="1"/>
          </p:nvSpPr>
          <p:spPr bwMode="auto">
            <a:xfrm flipV="1">
              <a:off x="6010" y="3884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5" name="Rectangle 133"/>
            <p:cNvSpPr>
              <a:spLocks noChangeArrowheads="1"/>
            </p:cNvSpPr>
            <p:nvPr userDrawn="1"/>
          </p:nvSpPr>
          <p:spPr bwMode="auto">
            <a:xfrm flipV="1">
              <a:off x="6126" y="3884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6" name="Rectangle 134"/>
            <p:cNvSpPr>
              <a:spLocks noChangeArrowheads="1"/>
            </p:cNvSpPr>
            <p:nvPr userDrawn="1"/>
          </p:nvSpPr>
          <p:spPr bwMode="auto">
            <a:xfrm flipV="1">
              <a:off x="6242" y="3884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07" name="Rectangle 135"/>
            <p:cNvSpPr>
              <a:spLocks noChangeArrowheads="1"/>
            </p:cNvSpPr>
            <p:nvPr userDrawn="1"/>
          </p:nvSpPr>
          <p:spPr bwMode="auto">
            <a:xfrm flipV="1">
              <a:off x="5893" y="3884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13" name="Group 136"/>
          <p:cNvGrpSpPr>
            <a:grpSpLocks/>
          </p:cNvGrpSpPr>
          <p:nvPr/>
        </p:nvGrpSpPr>
        <p:grpSpPr bwMode="auto">
          <a:xfrm>
            <a:off x="24949150" y="13412795"/>
            <a:ext cx="1971675" cy="382585"/>
            <a:chOff x="5893" y="4026"/>
            <a:chExt cx="466" cy="115"/>
          </a:xfrm>
        </p:grpSpPr>
        <p:sp>
          <p:nvSpPr>
            <p:cNvPr id="28809" name="Rectangle 137"/>
            <p:cNvSpPr>
              <a:spLocks noChangeArrowheads="1"/>
            </p:cNvSpPr>
            <p:nvPr userDrawn="1"/>
          </p:nvSpPr>
          <p:spPr bwMode="auto">
            <a:xfrm flipV="1">
              <a:off x="6010" y="4026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0" name="Rectangle 138"/>
            <p:cNvSpPr>
              <a:spLocks noChangeArrowheads="1"/>
            </p:cNvSpPr>
            <p:nvPr userDrawn="1"/>
          </p:nvSpPr>
          <p:spPr bwMode="auto">
            <a:xfrm flipV="1">
              <a:off x="6126" y="4026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1" name="Rectangle 139"/>
            <p:cNvSpPr>
              <a:spLocks noChangeArrowheads="1"/>
            </p:cNvSpPr>
            <p:nvPr userDrawn="1"/>
          </p:nvSpPr>
          <p:spPr bwMode="auto">
            <a:xfrm flipV="1">
              <a:off x="6242" y="4026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2" name="Rectangle 140"/>
            <p:cNvSpPr>
              <a:spLocks noChangeArrowheads="1"/>
            </p:cNvSpPr>
            <p:nvPr userDrawn="1"/>
          </p:nvSpPr>
          <p:spPr bwMode="auto">
            <a:xfrm flipV="1">
              <a:off x="5893" y="4026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  <p:grpSp>
        <p:nvGrpSpPr>
          <p:cNvPr id="14" name="Group 141"/>
          <p:cNvGrpSpPr>
            <a:grpSpLocks/>
          </p:cNvGrpSpPr>
          <p:nvPr/>
        </p:nvGrpSpPr>
        <p:grpSpPr bwMode="auto">
          <a:xfrm>
            <a:off x="24949150" y="13879524"/>
            <a:ext cx="1971675" cy="387350"/>
            <a:chOff x="5893" y="4167"/>
            <a:chExt cx="466" cy="115"/>
          </a:xfrm>
        </p:grpSpPr>
        <p:sp>
          <p:nvSpPr>
            <p:cNvPr id="28814" name="Rectangle 142"/>
            <p:cNvSpPr>
              <a:spLocks noChangeArrowheads="1"/>
            </p:cNvSpPr>
            <p:nvPr userDrawn="1"/>
          </p:nvSpPr>
          <p:spPr bwMode="auto">
            <a:xfrm flipV="1">
              <a:off x="6010" y="4167"/>
              <a:ext cx="116" cy="115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5" name="Rectangle 143"/>
            <p:cNvSpPr>
              <a:spLocks noChangeArrowheads="1"/>
            </p:cNvSpPr>
            <p:nvPr userDrawn="1"/>
          </p:nvSpPr>
          <p:spPr bwMode="auto">
            <a:xfrm flipV="1">
              <a:off x="6126" y="4167"/>
              <a:ext cx="116" cy="11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6" name="Rectangle 144"/>
            <p:cNvSpPr>
              <a:spLocks noChangeArrowheads="1"/>
            </p:cNvSpPr>
            <p:nvPr userDrawn="1"/>
          </p:nvSpPr>
          <p:spPr bwMode="auto">
            <a:xfrm flipV="1">
              <a:off x="6242" y="4167"/>
              <a:ext cx="117" cy="11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28817" name="Rectangle 145"/>
            <p:cNvSpPr>
              <a:spLocks noChangeArrowheads="1"/>
            </p:cNvSpPr>
            <p:nvPr userDrawn="1"/>
          </p:nvSpPr>
          <p:spPr bwMode="auto">
            <a:xfrm flipV="1">
              <a:off x="5893" y="4167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700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9" r:id="rId2"/>
    <p:sldLayoutId id="2147483940" r:id="rId3"/>
    <p:sldLayoutId id="2147483941" r:id="rId4"/>
    <p:sldLayoutId id="2147483942" r:id="rId5"/>
    <p:sldLayoutId id="2147483943" r:id="rId6"/>
    <p:sldLayoutId id="2147483944" r:id="rId7"/>
    <p:sldLayoutId id="2147483945" r:id="rId8"/>
    <p:sldLayoutId id="2147483946" r:id="rId9"/>
    <p:sldLayoutId id="2147483947" r:id="rId10"/>
    <p:sldLayoutId id="2147483948" r:id="rId11"/>
    <p:sldLayoutId id="2147483949" r:id="rId12"/>
  </p:sldLayoutIdLst>
  <p:hf sldNum="0" hdr="0" ftr="0"/>
  <p:txStyles>
    <p:titleStyle>
      <a:lvl1pPr algn="l" defTabSz="2171989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+mj-lt"/>
          <a:ea typeface="+mj-ea"/>
          <a:cs typeface="+mj-cs"/>
        </a:defRPr>
      </a:lvl1pPr>
      <a:lvl2pPr algn="l" defTabSz="2171989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2pPr>
      <a:lvl3pPr algn="l" defTabSz="2171989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3pPr>
      <a:lvl4pPr algn="l" defTabSz="2171989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4pPr>
      <a:lvl5pPr algn="l" defTabSz="2171989" rtl="0" eaLnBrk="0" fontAlgn="base" hangingPunct="0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5pPr>
      <a:lvl6pPr marL="1239195" algn="l" defTabSz="2172897" rtl="0" fontAlgn="base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6pPr>
      <a:lvl7pPr marL="2478394" algn="l" defTabSz="2172897" rtl="0" fontAlgn="base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7pPr>
      <a:lvl8pPr marL="3717584" algn="l" defTabSz="2172897" rtl="0" fontAlgn="base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8pPr>
      <a:lvl9pPr marL="4956781" algn="l" defTabSz="2172897" rtl="0" fontAlgn="base">
        <a:spcBef>
          <a:spcPct val="0"/>
        </a:spcBef>
        <a:spcAft>
          <a:spcPct val="0"/>
        </a:spcAft>
        <a:defRPr sz="9400">
          <a:solidFill>
            <a:srgbClr val="990000"/>
          </a:solidFill>
          <a:latin typeface="FrutigerNext LT Medium" pitchFamily="34" charset="0"/>
          <a:ea typeface="黑体" pitchFamily="49" charset="-122"/>
        </a:defRPr>
      </a:lvl9pPr>
    </p:titleStyle>
    <p:bodyStyle>
      <a:lvl1pPr marL="811722" indent="-811722" algn="l" defTabSz="2171989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chemeClr val="bg2"/>
        </a:buClr>
        <a:buSzPct val="60000"/>
        <a:buFont typeface="Wingdings" pitchFamily="2" charset="2"/>
        <a:buChar char="l"/>
        <a:defRPr sz="5500" b="1">
          <a:solidFill>
            <a:schemeClr val="tx1"/>
          </a:solidFill>
          <a:latin typeface="+mn-lt"/>
          <a:ea typeface="+mn-ea"/>
          <a:cs typeface="+mn-cs"/>
        </a:defRPr>
      </a:lvl1pPr>
      <a:lvl2pPr marL="1767716" indent="-678549" algn="l" defTabSz="2171989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chemeClr val="tx1"/>
        </a:buClr>
        <a:buSzPct val="50000"/>
        <a:buFont typeface="Wingdings" pitchFamily="2" charset="2"/>
        <a:buChar char="p"/>
        <a:defRPr sz="4700">
          <a:solidFill>
            <a:schemeClr val="tx1"/>
          </a:solidFill>
          <a:latin typeface="+mn-lt"/>
          <a:ea typeface="+mn-ea"/>
        </a:defRPr>
      </a:lvl2pPr>
      <a:lvl3pPr marL="2718955" indent="-545376" algn="l" defTabSz="2171989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pitchFamily="2" charset="2"/>
        <a:buChar char="n"/>
        <a:defRPr sz="4300">
          <a:solidFill>
            <a:schemeClr val="tx1"/>
          </a:solidFill>
          <a:latin typeface="FrutigerNext LT Light" pitchFamily="34" charset="0"/>
          <a:ea typeface="+mn-ea"/>
        </a:defRPr>
      </a:lvl3pPr>
      <a:lvl4pPr marL="3798610" indent="-540620" algn="l" defTabSz="2171989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3700">
          <a:solidFill>
            <a:schemeClr val="tx1"/>
          </a:solidFill>
          <a:latin typeface="+mj-lt"/>
          <a:ea typeface="+mn-ea"/>
        </a:defRPr>
      </a:lvl4pPr>
      <a:lvl5pPr marL="4887777" indent="-545376" algn="l" defTabSz="2171989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5pPr>
      <a:lvl6pPr marL="6127135" indent="-546451" algn="l" defTabSz="2172897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6pPr>
      <a:lvl7pPr marL="7366329" indent="-546451" algn="l" defTabSz="2172897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7pPr>
      <a:lvl8pPr marL="8605526" indent="-546451" algn="l" defTabSz="2172897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8pPr>
      <a:lvl9pPr marL="9844723" indent="-546451" algn="l" defTabSz="2172897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35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2478394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239195" algn="l" defTabSz="2478394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2pPr>
      <a:lvl3pPr marL="2478394" algn="l" defTabSz="2478394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3pPr>
      <a:lvl4pPr marL="3717584" algn="l" defTabSz="2478394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4pPr>
      <a:lvl5pPr marL="4956781" algn="l" defTabSz="2478394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5pPr>
      <a:lvl6pPr marL="6195978" algn="l" defTabSz="2478394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6pPr>
      <a:lvl7pPr marL="7435173" algn="l" defTabSz="2478394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7pPr>
      <a:lvl8pPr marL="8674372" algn="l" defTabSz="2478394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8pPr>
      <a:lvl9pPr marL="9913564" algn="l" defTabSz="2478394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9" descr="dd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3061561"/>
            <a:ext cx="24402523" cy="1335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1740019" y="13511266"/>
            <a:ext cx="6113876" cy="626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94004" tIns="97007" rIns="194004" bIns="97007">
            <a:spAutoFit/>
          </a:bodyPr>
          <a:lstStyle/>
          <a:p>
            <a:pPr defTabSz="1941144" eaLnBrk="0" hangingPunct="0">
              <a:defRPr/>
            </a:pPr>
            <a:r>
              <a:rPr lang="en-US" altLang="zh-CN" sz="2800" dirty="0">
                <a:latin typeface="FrutigerNext LT Bold" pitchFamily="20" charset="0"/>
                <a:ea typeface="MS PGothic" pitchFamily="34" charset="-128"/>
                <a:cs typeface="Angsana New"/>
              </a:rPr>
              <a:t>HUAWEI TECHNOLOGIES CO., LTD.</a:t>
            </a:r>
            <a:endParaRPr lang="en-US" altLang="zh-CN" sz="5300" dirty="0">
              <a:ea typeface="MS PGothic" pitchFamily="34" charset="-128"/>
              <a:cs typeface="Angsana New"/>
            </a:endParaRPr>
          </a:p>
        </p:txBody>
      </p:sp>
      <p:pic>
        <p:nvPicPr>
          <p:cNvPr id="4100" name="Picture 9" descr="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0024972" y="13427990"/>
            <a:ext cx="3496961" cy="656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2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964073" y="13617866"/>
            <a:ext cx="5592596" cy="95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2800" b="0">
                <a:solidFill>
                  <a:schemeClr val="tx1"/>
                </a:solidFill>
                <a:latin typeface="FrutigerNext LT Bold" pitchFamily="1" charset="0"/>
              </a:defRPr>
            </a:lvl1pPr>
          </a:lstStyle>
          <a:p>
            <a:pPr>
              <a:defRPr/>
            </a:pPr>
            <a:r>
              <a:rPr lang="de-DE" altLang="zh-CN">
                <a:solidFill>
                  <a:srgbClr val="000000"/>
                </a:solidFill>
                <a:ea typeface="MS PGothic" pitchFamily="34" charset="-128"/>
                <a:cs typeface="Angsana New"/>
              </a:rPr>
              <a:t>Page </a:t>
            </a:r>
            <a:fld id="{CD90FC63-AFDF-4501-95BF-AEA11B10E819}" type="slidenum">
              <a:rPr lang="de-DE" altLang="zh-CN">
                <a:solidFill>
                  <a:srgbClr val="000000"/>
                </a:solidFill>
                <a:ea typeface="MS PGothic" pitchFamily="34" charset="-128"/>
                <a:cs typeface="Angsana New"/>
              </a:rPr>
              <a:pPr>
                <a:defRPr/>
              </a:pPr>
              <a:t>‹#›</a:t>
            </a:fld>
            <a:endParaRPr lang="en-GB" altLang="zh-CN">
              <a:solidFill>
                <a:srgbClr val="000000"/>
              </a:solidFill>
              <a:ea typeface="MS PGothic" pitchFamily="34" charset="-128"/>
              <a:cs typeface="Angsana New"/>
            </a:endParaRPr>
          </a:p>
        </p:txBody>
      </p:sp>
      <p:sp>
        <p:nvSpPr>
          <p:cNvPr id="4102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1740025" y="546313"/>
            <a:ext cx="22167177" cy="1828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94041" tIns="97021" rIns="194041" bIns="9702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10380809" y="13511259"/>
            <a:ext cx="3857334" cy="62670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193927" tIns="96960" rIns="193927" bIns="96960">
            <a:spAutoFit/>
          </a:bodyPr>
          <a:lstStyle/>
          <a:p>
            <a:pPr defTabSz="1941144" eaLnBrk="0" hangingPunct="0">
              <a:defRPr/>
            </a:pPr>
            <a:r>
              <a:rPr lang="en-US" altLang="zh-CN" sz="2800" dirty="0">
                <a:latin typeface="FrutigerNext LT Bold" pitchFamily="20" charset="0"/>
                <a:ea typeface="MS PGothic" pitchFamily="34" charset="-128"/>
                <a:cs typeface="Angsana New"/>
              </a:rPr>
              <a:t>Huawei Confidential </a:t>
            </a:r>
          </a:p>
        </p:txBody>
      </p:sp>
      <p:sp>
        <p:nvSpPr>
          <p:cNvPr id="28694" name="Rectangle 22"/>
          <p:cNvSpPr>
            <a:spLocks noChangeArrowheads="1"/>
          </p:cNvSpPr>
          <p:nvPr/>
        </p:nvSpPr>
        <p:spPr bwMode="auto">
          <a:xfrm>
            <a:off x="-5088787" y="1109283"/>
            <a:ext cx="4919453" cy="11136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94004" tIns="97007" rIns="194004" bIns="97007"/>
          <a:lstStyle/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英文标题</a:t>
            </a:r>
            <a:r>
              <a:rPr kumimoji="1"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:32-35pt  </a:t>
            </a:r>
            <a:endParaRPr kumimoji="1" lang="zh-CN" altLang="en-US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颜色</a:t>
            </a:r>
            <a:r>
              <a:rPr kumimoji="1"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 R153 G0 B0</a:t>
            </a: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内部使用字体 </a:t>
            </a:r>
            <a:r>
              <a:rPr kumimoji="1" lang="en-US" altLang="zh-CN" sz="26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:</a:t>
            </a: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en-US" altLang="zh-CN" sz="2600" dirty="0" err="1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FrutigerNext</a:t>
            </a:r>
            <a:r>
              <a:rPr kumimoji="1" lang="en-US" altLang="zh-CN" sz="26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 LT Medium</a:t>
            </a: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外部使用字体 </a:t>
            </a:r>
            <a:r>
              <a:rPr kumimoji="1" lang="en-US" altLang="zh-CN" sz="26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: Arial</a:t>
            </a:r>
          </a:p>
          <a:p>
            <a:pPr algn="r" defTabSz="1941144">
              <a:lnSpc>
                <a:spcPct val="7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endParaRPr kumimoji="1" lang="en-US" altLang="zh-CN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中文标题</a:t>
            </a:r>
            <a:r>
              <a:rPr kumimoji="1"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:30-32pt  </a:t>
            </a:r>
            <a:endParaRPr kumimoji="1" lang="zh-CN" altLang="en-US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颜色</a:t>
            </a:r>
            <a:r>
              <a:rPr kumimoji="1"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 R153 G0 B0</a:t>
            </a: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字体</a:t>
            </a:r>
            <a:r>
              <a:rPr kumimoji="1"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</a:t>
            </a: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黑体</a:t>
            </a: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endParaRPr kumimoji="1" lang="zh-CN" altLang="en-US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endParaRPr kumimoji="1" lang="zh-CN" altLang="en-US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endParaRPr kumimoji="1" lang="zh-CN" altLang="en-US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英文正文</a:t>
            </a:r>
            <a:r>
              <a:rPr kumimoji="1"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:20-22pt</a:t>
            </a: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子目录 </a:t>
            </a:r>
            <a:r>
              <a:rPr kumimoji="1"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(2-5</a:t>
            </a: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级</a:t>
            </a:r>
            <a:r>
              <a:rPr kumimoji="1"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) :18pt  </a:t>
            </a: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颜色</a:t>
            </a:r>
            <a:r>
              <a:rPr kumimoji="1"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</a:t>
            </a: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黑色</a:t>
            </a: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内部使用字体 </a:t>
            </a:r>
            <a:r>
              <a:rPr kumimoji="1" lang="en-US" altLang="zh-CN" sz="26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:</a:t>
            </a: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en-US" altLang="zh-CN" sz="2600" dirty="0" err="1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FrutigerNext</a:t>
            </a:r>
            <a:r>
              <a:rPr kumimoji="1" lang="en-US" altLang="zh-CN" sz="26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 LT Regular</a:t>
            </a: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外部使用字体 </a:t>
            </a:r>
            <a:r>
              <a:rPr kumimoji="1" lang="en-US" altLang="zh-CN" sz="26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: Arial</a:t>
            </a:r>
          </a:p>
          <a:p>
            <a:pPr algn="r" defTabSz="1941144">
              <a:lnSpc>
                <a:spcPct val="7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endParaRPr kumimoji="1" lang="en-US" altLang="zh-CN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中文正文</a:t>
            </a:r>
            <a:r>
              <a:rPr kumimoji="1"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:18-20pt</a:t>
            </a: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子目录</a:t>
            </a:r>
            <a:r>
              <a:rPr kumimoji="1"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(2-5</a:t>
            </a: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级</a:t>
            </a:r>
            <a:r>
              <a:rPr kumimoji="1"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):18pt </a:t>
            </a:r>
            <a:endParaRPr kumimoji="1" lang="zh-CN" altLang="en-US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颜色</a:t>
            </a:r>
            <a:r>
              <a:rPr kumimoji="1"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</a:t>
            </a: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黑色</a:t>
            </a: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字体</a:t>
            </a:r>
            <a:r>
              <a:rPr kumimoji="1" lang="en-US" altLang="zh-CN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:</a:t>
            </a:r>
            <a:r>
              <a:rPr kumimoji="1" lang="zh-CN" altLang="en-US" sz="2600" dirty="0">
                <a:solidFill>
                  <a:srgbClr val="FFFFFF"/>
                </a:solidFill>
                <a:ea typeface="华文细黑" pitchFamily="2" charset="-122"/>
                <a:cs typeface="Angsana New"/>
              </a:rPr>
              <a:t>细黑体 </a:t>
            </a: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endParaRPr kumimoji="1" lang="zh-CN" altLang="en-US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endParaRPr kumimoji="1" lang="zh-CN" altLang="en-US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endParaRPr kumimoji="1" lang="en-US" altLang="zh-CN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endParaRPr kumimoji="1" lang="en-US" altLang="zh-CN" sz="2600" dirty="0">
              <a:solidFill>
                <a:srgbClr val="FFFFFF"/>
              </a:solidFill>
              <a:ea typeface="华文细黑" pitchFamily="2" charset="-122"/>
              <a:cs typeface="Angsana New"/>
            </a:endParaRPr>
          </a:p>
          <a:p>
            <a:pPr algn="r"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endParaRPr kumimoji="1" lang="zh-CN" altLang="en-US" sz="2600" dirty="0">
              <a:ea typeface="华文细黑" pitchFamily="2" charset="-122"/>
              <a:cs typeface="Angsana New"/>
            </a:endParaRPr>
          </a:p>
        </p:txBody>
      </p:sp>
      <p:sp>
        <p:nvSpPr>
          <p:cNvPr id="28734" name="Rectangle 62"/>
          <p:cNvSpPr>
            <a:spLocks noChangeArrowheads="1"/>
          </p:cNvSpPr>
          <p:nvPr/>
        </p:nvSpPr>
        <p:spPr bwMode="auto">
          <a:xfrm>
            <a:off x="24533767" y="2988068"/>
            <a:ext cx="2798414" cy="4207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94004" tIns="97007" rIns="194004" bIns="97007"/>
          <a:lstStyle/>
          <a:p>
            <a:pPr defTabSz="1941144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配色参考方案：</a:t>
            </a:r>
          </a:p>
          <a:p>
            <a:pPr defTabSz="1941144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建议同一页面内不超过四种颜色，以下是</a:t>
            </a:r>
            <a:r>
              <a:rPr kumimoji="1" lang="en-US" altLang="zh-CN" sz="26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13</a:t>
            </a:r>
            <a:r>
              <a:rPr kumimoji="1" lang="zh-CN" altLang="en-US" sz="26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组配色方案，同一页面内只选择一组使用。（仅供参考）</a:t>
            </a:r>
          </a:p>
          <a:p>
            <a:pPr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endParaRPr kumimoji="1" lang="en-US" altLang="zh-CN" sz="26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Angsana New"/>
            </a:endParaRPr>
          </a:p>
          <a:p>
            <a:pPr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Char char="n"/>
              <a:defRPr/>
            </a:pPr>
            <a:endParaRPr kumimoji="1" lang="en-US" altLang="zh-CN" sz="26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Angsana New"/>
            </a:endParaRPr>
          </a:p>
          <a:p>
            <a:pPr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Char char="n"/>
              <a:defRPr/>
            </a:pPr>
            <a:endParaRPr kumimoji="1" lang="zh-CN" altLang="en-US" sz="26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Angsana New"/>
            </a:endParaRPr>
          </a:p>
        </p:txBody>
      </p:sp>
      <p:sp>
        <p:nvSpPr>
          <p:cNvPr id="28737" name="Rectangle 65"/>
          <p:cNvSpPr>
            <a:spLocks noChangeArrowheads="1"/>
          </p:cNvSpPr>
          <p:nvPr/>
        </p:nvSpPr>
        <p:spPr bwMode="auto">
          <a:xfrm>
            <a:off x="24533767" y="-129916"/>
            <a:ext cx="2798414" cy="1758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94004" tIns="97007" rIns="194004" bIns="97007"/>
          <a:lstStyle/>
          <a:p>
            <a:pPr defTabSz="1941144">
              <a:lnSpc>
                <a:spcPct val="120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r>
              <a:rPr kumimoji="1" lang="zh-CN" altLang="en-US" sz="26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客户或者合作伙伴的标志放在右上角</a:t>
            </a:r>
            <a:r>
              <a:rPr kumimoji="1" lang="en-US" altLang="zh-CN" sz="2600" dirty="0">
                <a:solidFill>
                  <a:srgbClr val="FFFFFF"/>
                </a:solidFill>
                <a:latin typeface="华文细黑" pitchFamily="2" charset="-122"/>
                <a:ea typeface="华文细黑" pitchFamily="2" charset="-122"/>
                <a:cs typeface="Angsana New"/>
              </a:rPr>
              <a:t>.</a:t>
            </a:r>
          </a:p>
          <a:p>
            <a:pPr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None/>
              <a:defRPr/>
            </a:pPr>
            <a:endParaRPr kumimoji="1" lang="en-US" altLang="zh-CN" sz="26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Angsana New"/>
            </a:endParaRPr>
          </a:p>
          <a:p>
            <a:pPr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Char char="n"/>
              <a:defRPr/>
            </a:pPr>
            <a:endParaRPr kumimoji="1" lang="en-US" altLang="zh-CN" sz="26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Angsana New"/>
            </a:endParaRPr>
          </a:p>
          <a:p>
            <a:pPr defTabSz="1941144">
              <a:lnSpc>
                <a:spcPct val="125000"/>
              </a:lnSpc>
              <a:spcBef>
                <a:spcPct val="20000"/>
              </a:spcBef>
              <a:buClr>
                <a:srgbClr val="990000"/>
              </a:buClr>
              <a:buSzPct val="75000"/>
              <a:buFont typeface="Wingdings" pitchFamily="2" charset="2"/>
              <a:buChar char="n"/>
              <a:defRPr/>
            </a:pPr>
            <a:endParaRPr kumimoji="1" lang="zh-CN" altLang="en-US" sz="2600" dirty="0">
              <a:solidFill>
                <a:srgbClr val="FFFFFF"/>
              </a:solidFill>
              <a:latin typeface="华文细黑" pitchFamily="2" charset="-122"/>
              <a:ea typeface="华文细黑" pitchFamily="2" charset="-122"/>
              <a:cs typeface="Angsana New"/>
            </a:endParaRPr>
          </a:p>
        </p:txBody>
      </p:sp>
      <p:sp>
        <p:nvSpPr>
          <p:cNvPr id="28752" name="Rectangle 80"/>
          <p:cNvSpPr>
            <a:spLocks noChangeArrowheads="1"/>
          </p:cNvSpPr>
          <p:nvPr/>
        </p:nvSpPr>
        <p:spPr bwMode="auto">
          <a:xfrm>
            <a:off x="24720045" y="10468196"/>
            <a:ext cx="2451257" cy="77958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lIns="221368" tIns="110683" rIns="221368" bIns="110683" anchor="ctr">
            <a:spAutoFit/>
          </a:bodyPr>
          <a:lstStyle/>
          <a:p>
            <a:pPr>
              <a:defRPr/>
            </a:pPr>
            <a:endParaRPr lang="zh-CN" altLang="en-US" sz="3500" b="1" dirty="0">
              <a:solidFill>
                <a:srgbClr val="FFFFFF"/>
              </a:solidFill>
              <a:latin typeface="FrutigerNext LT Regular" pitchFamily="34" charset="0"/>
              <a:ea typeface="MS PGothic" pitchFamily="34" charset="-128"/>
              <a:cs typeface="Angsana New"/>
            </a:endParaRPr>
          </a:p>
        </p:txBody>
      </p:sp>
      <p:grpSp>
        <p:nvGrpSpPr>
          <p:cNvPr id="2" name="Group 81"/>
          <p:cNvGrpSpPr>
            <a:grpSpLocks/>
          </p:cNvGrpSpPr>
          <p:nvPr/>
        </p:nvGrpSpPr>
        <p:grpSpPr bwMode="auto">
          <a:xfrm>
            <a:off x="24948660" y="7951523"/>
            <a:ext cx="1972863" cy="383084"/>
            <a:chOff x="5893" y="2387"/>
            <a:chExt cx="466" cy="115"/>
          </a:xfrm>
        </p:grpSpPr>
        <p:sp>
          <p:nvSpPr>
            <p:cNvPr id="28754" name="Rectangle 82"/>
            <p:cNvSpPr>
              <a:spLocks noChangeArrowheads="1"/>
            </p:cNvSpPr>
            <p:nvPr userDrawn="1"/>
          </p:nvSpPr>
          <p:spPr bwMode="auto">
            <a:xfrm flipV="1">
              <a:off x="6010" y="2387"/>
              <a:ext cx="116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55" name="Rectangle 83"/>
            <p:cNvSpPr>
              <a:spLocks noChangeArrowheads="1"/>
            </p:cNvSpPr>
            <p:nvPr userDrawn="1"/>
          </p:nvSpPr>
          <p:spPr bwMode="auto">
            <a:xfrm flipV="1">
              <a:off x="6126" y="2387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56" name="Rectangle 84"/>
            <p:cNvSpPr>
              <a:spLocks noChangeArrowheads="1"/>
            </p:cNvSpPr>
            <p:nvPr userDrawn="1"/>
          </p:nvSpPr>
          <p:spPr bwMode="auto">
            <a:xfrm flipV="1">
              <a:off x="6242" y="2387"/>
              <a:ext cx="117" cy="115"/>
            </a:xfrm>
            <a:prstGeom prst="rect">
              <a:avLst/>
            </a:prstGeom>
            <a:solidFill>
              <a:srgbClr val="99660A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57" name="Rectangle 85"/>
            <p:cNvSpPr>
              <a:spLocks noChangeArrowheads="1"/>
            </p:cNvSpPr>
            <p:nvPr userDrawn="1"/>
          </p:nvSpPr>
          <p:spPr bwMode="auto">
            <a:xfrm flipV="1">
              <a:off x="5893" y="2387"/>
              <a:ext cx="117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</p:grpSp>
      <p:grpSp>
        <p:nvGrpSpPr>
          <p:cNvPr id="3" name="Group 86"/>
          <p:cNvGrpSpPr>
            <a:grpSpLocks/>
          </p:cNvGrpSpPr>
          <p:nvPr/>
        </p:nvGrpSpPr>
        <p:grpSpPr bwMode="auto">
          <a:xfrm>
            <a:off x="24948660" y="8404563"/>
            <a:ext cx="1972863" cy="383084"/>
            <a:chOff x="5893" y="2523"/>
            <a:chExt cx="466" cy="115"/>
          </a:xfrm>
        </p:grpSpPr>
        <p:sp>
          <p:nvSpPr>
            <p:cNvPr id="28759" name="Rectangle 87"/>
            <p:cNvSpPr>
              <a:spLocks noChangeArrowheads="1"/>
            </p:cNvSpPr>
            <p:nvPr userDrawn="1"/>
          </p:nvSpPr>
          <p:spPr bwMode="auto">
            <a:xfrm flipV="1">
              <a:off x="6010" y="2523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60" name="Rectangle 88"/>
            <p:cNvSpPr>
              <a:spLocks noChangeArrowheads="1"/>
            </p:cNvSpPr>
            <p:nvPr userDrawn="1"/>
          </p:nvSpPr>
          <p:spPr bwMode="auto">
            <a:xfrm flipV="1">
              <a:off x="6126" y="2523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61" name="Rectangle 89"/>
            <p:cNvSpPr>
              <a:spLocks noChangeArrowheads="1"/>
            </p:cNvSpPr>
            <p:nvPr userDrawn="1"/>
          </p:nvSpPr>
          <p:spPr bwMode="auto">
            <a:xfrm flipV="1">
              <a:off x="6242" y="2523"/>
              <a:ext cx="117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62" name="Rectangle 90"/>
            <p:cNvSpPr>
              <a:spLocks noChangeArrowheads="1"/>
            </p:cNvSpPr>
            <p:nvPr userDrawn="1"/>
          </p:nvSpPr>
          <p:spPr bwMode="auto">
            <a:xfrm flipV="1">
              <a:off x="5893" y="2523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</p:grpSp>
      <p:grpSp>
        <p:nvGrpSpPr>
          <p:cNvPr id="4" name="Group 91"/>
          <p:cNvGrpSpPr>
            <a:grpSpLocks/>
          </p:cNvGrpSpPr>
          <p:nvPr/>
        </p:nvGrpSpPr>
        <p:grpSpPr bwMode="auto">
          <a:xfrm>
            <a:off x="24948660" y="8857603"/>
            <a:ext cx="1972863" cy="383084"/>
            <a:chOff x="5893" y="2659"/>
            <a:chExt cx="466" cy="115"/>
          </a:xfrm>
        </p:grpSpPr>
        <p:sp>
          <p:nvSpPr>
            <p:cNvPr id="28764" name="Rectangle 92"/>
            <p:cNvSpPr>
              <a:spLocks noChangeArrowheads="1"/>
            </p:cNvSpPr>
            <p:nvPr userDrawn="1"/>
          </p:nvSpPr>
          <p:spPr bwMode="auto">
            <a:xfrm flipV="1">
              <a:off x="6010" y="2659"/>
              <a:ext cx="116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65" name="Rectangle 93"/>
            <p:cNvSpPr>
              <a:spLocks noChangeArrowheads="1"/>
            </p:cNvSpPr>
            <p:nvPr userDrawn="1"/>
          </p:nvSpPr>
          <p:spPr bwMode="auto">
            <a:xfrm flipV="1">
              <a:off x="6126" y="2659"/>
              <a:ext cx="116" cy="115"/>
            </a:xfrm>
            <a:prstGeom prst="rect">
              <a:avLst/>
            </a:prstGeom>
            <a:solidFill>
              <a:srgbClr val="0099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66" name="Rectangle 94"/>
            <p:cNvSpPr>
              <a:spLocks noChangeArrowheads="1"/>
            </p:cNvSpPr>
            <p:nvPr userDrawn="1"/>
          </p:nvSpPr>
          <p:spPr bwMode="auto">
            <a:xfrm flipV="1">
              <a:off x="6242" y="2659"/>
              <a:ext cx="117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67" name="Rectangle 95"/>
            <p:cNvSpPr>
              <a:spLocks noChangeArrowheads="1"/>
            </p:cNvSpPr>
            <p:nvPr userDrawn="1"/>
          </p:nvSpPr>
          <p:spPr bwMode="auto">
            <a:xfrm flipV="1">
              <a:off x="5893" y="2659"/>
              <a:ext cx="117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</p:grpSp>
      <p:grpSp>
        <p:nvGrpSpPr>
          <p:cNvPr id="5" name="Group 96"/>
          <p:cNvGrpSpPr>
            <a:grpSpLocks/>
          </p:cNvGrpSpPr>
          <p:nvPr/>
        </p:nvGrpSpPr>
        <p:grpSpPr bwMode="auto">
          <a:xfrm>
            <a:off x="24948660" y="7498482"/>
            <a:ext cx="1972863" cy="396409"/>
            <a:chOff x="5893" y="2251"/>
            <a:chExt cx="466" cy="119"/>
          </a:xfrm>
        </p:grpSpPr>
        <p:sp>
          <p:nvSpPr>
            <p:cNvPr id="28769" name="Rectangle 97"/>
            <p:cNvSpPr>
              <a:spLocks noChangeArrowheads="1"/>
            </p:cNvSpPr>
            <p:nvPr userDrawn="1"/>
          </p:nvSpPr>
          <p:spPr bwMode="auto">
            <a:xfrm flipV="1">
              <a:off x="6126" y="2251"/>
              <a:ext cx="116" cy="119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70" name="Rectangle 98"/>
            <p:cNvSpPr>
              <a:spLocks noChangeArrowheads="1"/>
            </p:cNvSpPr>
            <p:nvPr userDrawn="1"/>
          </p:nvSpPr>
          <p:spPr bwMode="auto">
            <a:xfrm flipV="1">
              <a:off x="6242" y="2251"/>
              <a:ext cx="117" cy="119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71" name="Rectangle 99"/>
            <p:cNvSpPr>
              <a:spLocks noChangeArrowheads="1"/>
            </p:cNvSpPr>
            <p:nvPr userDrawn="1"/>
          </p:nvSpPr>
          <p:spPr bwMode="auto">
            <a:xfrm flipV="1">
              <a:off x="5893" y="2251"/>
              <a:ext cx="117" cy="119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72" name="Rectangle 100"/>
            <p:cNvSpPr>
              <a:spLocks noChangeArrowheads="1"/>
            </p:cNvSpPr>
            <p:nvPr userDrawn="1"/>
          </p:nvSpPr>
          <p:spPr bwMode="auto">
            <a:xfrm flipV="1">
              <a:off x="6010" y="2251"/>
              <a:ext cx="116" cy="119"/>
            </a:xfrm>
            <a:prstGeom prst="rect">
              <a:avLst/>
            </a:prstGeom>
            <a:solidFill>
              <a:srgbClr val="66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</p:grpSp>
      <p:grpSp>
        <p:nvGrpSpPr>
          <p:cNvPr id="6" name="Group 101"/>
          <p:cNvGrpSpPr>
            <a:grpSpLocks/>
          </p:cNvGrpSpPr>
          <p:nvPr/>
        </p:nvGrpSpPr>
        <p:grpSpPr bwMode="auto">
          <a:xfrm>
            <a:off x="24948660" y="9613780"/>
            <a:ext cx="1972863" cy="383086"/>
            <a:chOff x="5893" y="2886"/>
            <a:chExt cx="466" cy="115"/>
          </a:xfrm>
        </p:grpSpPr>
        <p:sp>
          <p:nvSpPr>
            <p:cNvPr id="28774" name="Rectangle 102"/>
            <p:cNvSpPr>
              <a:spLocks noChangeArrowheads="1"/>
            </p:cNvSpPr>
            <p:nvPr userDrawn="1"/>
          </p:nvSpPr>
          <p:spPr bwMode="auto">
            <a:xfrm flipV="1">
              <a:off x="6010" y="2886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75" name="Rectangle 103"/>
            <p:cNvSpPr>
              <a:spLocks noChangeArrowheads="1"/>
            </p:cNvSpPr>
            <p:nvPr userDrawn="1"/>
          </p:nvSpPr>
          <p:spPr bwMode="auto">
            <a:xfrm flipV="1">
              <a:off x="6126" y="2886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76" name="Rectangle 104"/>
            <p:cNvSpPr>
              <a:spLocks noChangeArrowheads="1"/>
            </p:cNvSpPr>
            <p:nvPr userDrawn="1"/>
          </p:nvSpPr>
          <p:spPr bwMode="auto">
            <a:xfrm flipV="1">
              <a:off x="6242" y="2886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77" name="Rectangle 105"/>
            <p:cNvSpPr>
              <a:spLocks noChangeArrowheads="1"/>
            </p:cNvSpPr>
            <p:nvPr userDrawn="1"/>
          </p:nvSpPr>
          <p:spPr bwMode="auto">
            <a:xfrm flipV="1">
              <a:off x="5893" y="2886"/>
              <a:ext cx="117" cy="115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</p:grpSp>
      <p:grpSp>
        <p:nvGrpSpPr>
          <p:cNvPr id="7" name="Group 106"/>
          <p:cNvGrpSpPr>
            <a:grpSpLocks/>
          </p:cNvGrpSpPr>
          <p:nvPr/>
        </p:nvGrpSpPr>
        <p:grpSpPr bwMode="auto">
          <a:xfrm>
            <a:off x="24948660" y="10066831"/>
            <a:ext cx="1972863" cy="383086"/>
            <a:chOff x="5893" y="3022"/>
            <a:chExt cx="466" cy="115"/>
          </a:xfrm>
        </p:grpSpPr>
        <p:sp>
          <p:nvSpPr>
            <p:cNvPr id="28779" name="Rectangle 107"/>
            <p:cNvSpPr>
              <a:spLocks noChangeArrowheads="1"/>
            </p:cNvSpPr>
            <p:nvPr userDrawn="1"/>
          </p:nvSpPr>
          <p:spPr bwMode="auto">
            <a:xfrm flipV="1">
              <a:off x="6010" y="3022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80" name="Rectangle 108"/>
            <p:cNvSpPr>
              <a:spLocks noChangeArrowheads="1"/>
            </p:cNvSpPr>
            <p:nvPr userDrawn="1"/>
          </p:nvSpPr>
          <p:spPr bwMode="auto">
            <a:xfrm flipV="1">
              <a:off x="6126" y="3022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81" name="Rectangle 109"/>
            <p:cNvSpPr>
              <a:spLocks noChangeArrowheads="1"/>
            </p:cNvSpPr>
            <p:nvPr userDrawn="1"/>
          </p:nvSpPr>
          <p:spPr bwMode="auto">
            <a:xfrm flipV="1">
              <a:off x="6242" y="3022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82" name="Rectangle 110"/>
            <p:cNvSpPr>
              <a:spLocks noChangeArrowheads="1"/>
            </p:cNvSpPr>
            <p:nvPr userDrawn="1"/>
          </p:nvSpPr>
          <p:spPr bwMode="auto">
            <a:xfrm flipV="1">
              <a:off x="5893" y="3022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</p:grpSp>
      <p:grpSp>
        <p:nvGrpSpPr>
          <p:cNvPr id="8" name="Group 111"/>
          <p:cNvGrpSpPr>
            <a:grpSpLocks/>
          </p:cNvGrpSpPr>
          <p:nvPr/>
        </p:nvGrpSpPr>
        <p:grpSpPr bwMode="auto">
          <a:xfrm>
            <a:off x="24948660" y="10519867"/>
            <a:ext cx="1972863" cy="383086"/>
            <a:chOff x="5893" y="3158"/>
            <a:chExt cx="466" cy="115"/>
          </a:xfrm>
        </p:grpSpPr>
        <p:sp>
          <p:nvSpPr>
            <p:cNvPr id="28784" name="Rectangle 112"/>
            <p:cNvSpPr>
              <a:spLocks noChangeArrowheads="1"/>
            </p:cNvSpPr>
            <p:nvPr userDrawn="1"/>
          </p:nvSpPr>
          <p:spPr bwMode="auto">
            <a:xfrm flipV="1">
              <a:off x="6010" y="3158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85" name="Rectangle 113"/>
            <p:cNvSpPr>
              <a:spLocks noChangeArrowheads="1"/>
            </p:cNvSpPr>
            <p:nvPr userDrawn="1"/>
          </p:nvSpPr>
          <p:spPr bwMode="auto">
            <a:xfrm flipV="1">
              <a:off x="6126" y="3158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86" name="Rectangle 114"/>
            <p:cNvSpPr>
              <a:spLocks noChangeArrowheads="1"/>
            </p:cNvSpPr>
            <p:nvPr userDrawn="1"/>
          </p:nvSpPr>
          <p:spPr bwMode="auto">
            <a:xfrm flipV="1">
              <a:off x="6242" y="3158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87" name="Rectangle 115"/>
            <p:cNvSpPr>
              <a:spLocks noChangeArrowheads="1"/>
            </p:cNvSpPr>
            <p:nvPr userDrawn="1"/>
          </p:nvSpPr>
          <p:spPr bwMode="auto">
            <a:xfrm flipV="1">
              <a:off x="5893" y="3158"/>
              <a:ext cx="117" cy="115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</p:grpSp>
      <p:grpSp>
        <p:nvGrpSpPr>
          <p:cNvPr id="9" name="Group 116"/>
          <p:cNvGrpSpPr>
            <a:grpSpLocks/>
          </p:cNvGrpSpPr>
          <p:nvPr/>
        </p:nvGrpSpPr>
        <p:grpSpPr bwMode="auto">
          <a:xfrm>
            <a:off x="24948660" y="11276038"/>
            <a:ext cx="1972863" cy="383084"/>
            <a:chOff x="5893" y="3385"/>
            <a:chExt cx="466" cy="115"/>
          </a:xfrm>
        </p:grpSpPr>
        <p:sp>
          <p:nvSpPr>
            <p:cNvPr id="28789" name="Rectangle 117"/>
            <p:cNvSpPr>
              <a:spLocks noChangeArrowheads="1"/>
            </p:cNvSpPr>
            <p:nvPr userDrawn="1"/>
          </p:nvSpPr>
          <p:spPr bwMode="auto">
            <a:xfrm flipV="1">
              <a:off x="6010" y="3385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90" name="Rectangle 118"/>
            <p:cNvSpPr>
              <a:spLocks noChangeArrowheads="1"/>
            </p:cNvSpPr>
            <p:nvPr userDrawn="1"/>
          </p:nvSpPr>
          <p:spPr bwMode="auto">
            <a:xfrm flipV="1">
              <a:off x="6126" y="3385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91" name="Rectangle 119"/>
            <p:cNvSpPr>
              <a:spLocks noChangeArrowheads="1"/>
            </p:cNvSpPr>
            <p:nvPr userDrawn="1"/>
          </p:nvSpPr>
          <p:spPr bwMode="auto">
            <a:xfrm flipV="1">
              <a:off x="6242" y="3385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92" name="Rectangle 120"/>
            <p:cNvSpPr>
              <a:spLocks noChangeArrowheads="1"/>
            </p:cNvSpPr>
            <p:nvPr userDrawn="1"/>
          </p:nvSpPr>
          <p:spPr bwMode="auto">
            <a:xfrm flipV="1">
              <a:off x="5893" y="3385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</p:grpSp>
      <p:grpSp>
        <p:nvGrpSpPr>
          <p:cNvPr id="10" name="Group 121"/>
          <p:cNvGrpSpPr>
            <a:grpSpLocks/>
          </p:cNvGrpSpPr>
          <p:nvPr/>
        </p:nvGrpSpPr>
        <p:grpSpPr bwMode="auto">
          <a:xfrm>
            <a:off x="24948660" y="11729078"/>
            <a:ext cx="1972863" cy="383084"/>
            <a:chOff x="5893" y="3521"/>
            <a:chExt cx="466" cy="115"/>
          </a:xfrm>
        </p:grpSpPr>
        <p:sp>
          <p:nvSpPr>
            <p:cNvPr id="28794" name="Rectangle 122"/>
            <p:cNvSpPr>
              <a:spLocks noChangeArrowheads="1"/>
            </p:cNvSpPr>
            <p:nvPr userDrawn="1"/>
          </p:nvSpPr>
          <p:spPr bwMode="auto">
            <a:xfrm flipV="1">
              <a:off x="6010" y="3521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95" name="Rectangle 123"/>
            <p:cNvSpPr>
              <a:spLocks noChangeArrowheads="1"/>
            </p:cNvSpPr>
            <p:nvPr userDrawn="1"/>
          </p:nvSpPr>
          <p:spPr bwMode="auto">
            <a:xfrm flipV="1">
              <a:off x="6126" y="3521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96" name="Rectangle 124"/>
            <p:cNvSpPr>
              <a:spLocks noChangeArrowheads="1"/>
            </p:cNvSpPr>
            <p:nvPr userDrawn="1"/>
          </p:nvSpPr>
          <p:spPr bwMode="auto">
            <a:xfrm flipV="1">
              <a:off x="6242" y="3521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797" name="Rectangle 125"/>
            <p:cNvSpPr>
              <a:spLocks noChangeArrowheads="1"/>
            </p:cNvSpPr>
            <p:nvPr userDrawn="1"/>
          </p:nvSpPr>
          <p:spPr bwMode="auto">
            <a:xfrm flipV="1">
              <a:off x="5893" y="3521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</p:grpSp>
      <p:grpSp>
        <p:nvGrpSpPr>
          <p:cNvPr id="11" name="Group 126"/>
          <p:cNvGrpSpPr>
            <a:grpSpLocks/>
          </p:cNvGrpSpPr>
          <p:nvPr/>
        </p:nvGrpSpPr>
        <p:grpSpPr bwMode="auto">
          <a:xfrm>
            <a:off x="24948660" y="12182118"/>
            <a:ext cx="1972863" cy="383084"/>
            <a:chOff x="5893" y="3657"/>
            <a:chExt cx="466" cy="115"/>
          </a:xfrm>
        </p:grpSpPr>
        <p:sp>
          <p:nvSpPr>
            <p:cNvPr id="28799" name="Rectangle 127"/>
            <p:cNvSpPr>
              <a:spLocks noChangeArrowheads="1"/>
            </p:cNvSpPr>
            <p:nvPr userDrawn="1"/>
          </p:nvSpPr>
          <p:spPr bwMode="auto">
            <a:xfrm flipV="1">
              <a:off x="6010" y="3657"/>
              <a:ext cx="116" cy="115"/>
            </a:xfrm>
            <a:prstGeom prst="rect">
              <a:avLst/>
            </a:prstGeom>
            <a:solidFill>
              <a:srgbClr val="0099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800" name="Rectangle 128"/>
            <p:cNvSpPr>
              <a:spLocks noChangeArrowheads="1"/>
            </p:cNvSpPr>
            <p:nvPr userDrawn="1"/>
          </p:nvSpPr>
          <p:spPr bwMode="auto">
            <a:xfrm flipV="1">
              <a:off x="6126" y="3657"/>
              <a:ext cx="116" cy="115"/>
            </a:xfrm>
            <a:prstGeom prst="rect">
              <a:avLst/>
            </a:prstGeom>
            <a:solidFill>
              <a:srgbClr val="CCFF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801" name="Rectangle 129"/>
            <p:cNvSpPr>
              <a:spLocks noChangeArrowheads="1"/>
            </p:cNvSpPr>
            <p:nvPr userDrawn="1"/>
          </p:nvSpPr>
          <p:spPr bwMode="auto">
            <a:xfrm flipV="1">
              <a:off x="6242" y="3657"/>
              <a:ext cx="117" cy="115"/>
            </a:xfrm>
            <a:prstGeom prst="rect">
              <a:avLst/>
            </a:prstGeom>
            <a:solidFill>
              <a:srgbClr val="99CC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802" name="Rectangle 130"/>
            <p:cNvSpPr>
              <a:spLocks noChangeArrowheads="1"/>
            </p:cNvSpPr>
            <p:nvPr userDrawn="1"/>
          </p:nvSpPr>
          <p:spPr bwMode="auto">
            <a:xfrm flipV="1">
              <a:off x="5893" y="3657"/>
              <a:ext cx="117" cy="115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</p:grpSp>
      <p:grpSp>
        <p:nvGrpSpPr>
          <p:cNvPr id="12" name="Group 131"/>
          <p:cNvGrpSpPr>
            <a:grpSpLocks/>
          </p:cNvGrpSpPr>
          <p:nvPr/>
        </p:nvGrpSpPr>
        <p:grpSpPr bwMode="auto">
          <a:xfrm>
            <a:off x="24948660" y="12938302"/>
            <a:ext cx="1972863" cy="383086"/>
            <a:chOff x="5893" y="3884"/>
            <a:chExt cx="466" cy="115"/>
          </a:xfrm>
        </p:grpSpPr>
        <p:sp>
          <p:nvSpPr>
            <p:cNvPr id="28804" name="Rectangle 132"/>
            <p:cNvSpPr>
              <a:spLocks noChangeArrowheads="1"/>
            </p:cNvSpPr>
            <p:nvPr userDrawn="1"/>
          </p:nvSpPr>
          <p:spPr bwMode="auto">
            <a:xfrm flipV="1">
              <a:off x="6010" y="3884"/>
              <a:ext cx="116" cy="115"/>
            </a:xfrm>
            <a:prstGeom prst="rect">
              <a:avLst/>
            </a:prstGeom>
            <a:solidFill>
              <a:srgbClr val="FF99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805" name="Rectangle 133"/>
            <p:cNvSpPr>
              <a:spLocks noChangeArrowheads="1"/>
            </p:cNvSpPr>
            <p:nvPr userDrawn="1"/>
          </p:nvSpPr>
          <p:spPr bwMode="auto">
            <a:xfrm flipV="1">
              <a:off x="6126" y="3884"/>
              <a:ext cx="116" cy="115"/>
            </a:xfrm>
            <a:prstGeom prst="rect">
              <a:avLst/>
            </a:prstGeom>
            <a:solidFill>
              <a:srgbClr val="FFCC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806" name="Rectangle 134"/>
            <p:cNvSpPr>
              <a:spLocks noChangeArrowheads="1"/>
            </p:cNvSpPr>
            <p:nvPr userDrawn="1"/>
          </p:nvSpPr>
          <p:spPr bwMode="auto">
            <a:xfrm flipV="1">
              <a:off x="6242" y="3884"/>
              <a:ext cx="117" cy="115"/>
            </a:xfrm>
            <a:prstGeom prst="rect">
              <a:avLst/>
            </a:prstGeom>
            <a:solidFill>
              <a:srgbClr val="FFCC66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807" name="Rectangle 135"/>
            <p:cNvSpPr>
              <a:spLocks noChangeArrowheads="1"/>
            </p:cNvSpPr>
            <p:nvPr userDrawn="1"/>
          </p:nvSpPr>
          <p:spPr bwMode="auto">
            <a:xfrm flipV="1">
              <a:off x="5893" y="3884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</p:grpSp>
      <p:grpSp>
        <p:nvGrpSpPr>
          <p:cNvPr id="13" name="Group 136"/>
          <p:cNvGrpSpPr>
            <a:grpSpLocks/>
          </p:cNvGrpSpPr>
          <p:nvPr/>
        </p:nvGrpSpPr>
        <p:grpSpPr bwMode="auto">
          <a:xfrm>
            <a:off x="24948660" y="13411323"/>
            <a:ext cx="1972863" cy="383086"/>
            <a:chOff x="5893" y="4026"/>
            <a:chExt cx="466" cy="115"/>
          </a:xfrm>
        </p:grpSpPr>
        <p:sp>
          <p:nvSpPr>
            <p:cNvPr id="28809" name="Rectangle 137"/>
            <p:cNvSpPr>
              <a:spLocks noChangeArrowheads="1"/>
            </p:cNvSpPr>
            <p:nvPr userDrawn="1"/>
          </p:nvSpPr>
          <p:spPr bwMode="auto">
            <a:xfrm flipV="1">
              <a:off x="6010" y="4026"/>
              <a:ext cx="116" cy="115"/>
            </a:xfrm>
            <a:prstGeom prst="rect">
              <a:avLst/>
            </a:prstGeom>
            <a:solidFill>
              <a:srgbClr val="006699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810" name="Rectangle 138"/>
            <p:cNvSpPr>
              <a:spLocks noChangeArrowheads="1"/>
            </p:cNvSpPr>
            <p:nvPr userDrawn="1"/>
          </p:nvSpPr>
          <p:spPr bwMode="auto">
            <a:xfrm flipV="1">
              <a:off x="6126" y="4026"/>
              <a:ext cx="116" cy="115"/>
            </a:xfrm>
            <a:prstGeom prst="rect">
              <a:avLst/>
            </a:prstGeom>
            <a:solidFill>
              <a:srgbClr val="99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811" name="Rectangle 139"/>
            <p:cNvSpPr>
              <a:spLocks noChangeArrowheads="1"/>
            </p:cNvSpPr>
            <p:nvPr userDrawn="1"/>
          </p:nvSpPr>
          <p:spPr bwMode="auto">
            <a:xfrm flipV="1">
              <a:off x="6242" y="4026"/>
              <a:ext cx="117" cy="115"/>
            </a:xfrm>
            <a:prstGeom prst="rect">
              <a:avLst/>
            </a:prstGeom>
            <a:solidFill>
              <a:srgbClr val="CCCCFF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812" name="Rectangle 140"/>
            <p:cNvSpPr>
              <a:spLocks noChangeArrowheads="1"/>
            </p:cNvSpPr>
            <p:nvPr userDrawn="1"/>
          </p:nvSpPr>
          <p:spPr bwMode="auto">
            <a:xfrm flipV="1">
              <a:off x="5893" y="4026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</p:grpSp>
      <p:grpSp>
        <p:nvGrpSpPr>
          <p:cNvPr id="14" name="Group 141"/>
          <p:cNvGrpSpPr>
            <a:grpSpLocks/>
          </p:cNvGrpSpPr>
          <p:nvPr/>
        </p:nvGrpSpPr>
        <p:grpSpPr bwMode="auto">
          <a:xfrm>
            <a:off x="24948660" y="13881019"/>
            <a:ext cx="1972863" cy="383084"/>
            <a:chOff x="5893" y="4167"/>
            <a:chExt cx="466" cy="115"/>
          </a:xfrm>
        </p:grpSpPr>
        <p:sp>
          <p:nvSpPr>
            <p:cNvPr id="28814" name="Rectangle 142"/>
            <p:cNvSpPr>
              <a:spLocks noChangeArrowheads="1"/>
            </p:cNvSpPr>
            <p:nvPr userDrawn="1"/>
          </p:nvSpPr>
          <p:spPr bwMode="auto">
            <a:xfrm flipV="1">
              <a:off x="6010" y="4167"/>
              <a:ext cx="116" cy="115"/>
            </a:xfrm>
            <a:prstGeom prst="rect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815" name="Rectangle 143"/>
            <p:cNvSpPr>
              <a:spLocks noChangeArrowheads="1"/>
            </p:cNvSpPr>
            <p:nvPr userDrawn="1"/>
          </p:nvSpPr>
          <p:spPr bwMode="auto">
            <a:xfrm flipV="1">
              <a:off x="6126" y="4167"/>
              <a:ext cx="116" cy="11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816" name="Rectangle 144"/>
            <p:cNvSpPr>
              <a:spLocks noChangeArrowheads="1"/>
            </p:cNvSpPr>
            <p:nvPr userDrawn="1"/>
          </p:nvSpPr>
          <p:spPr bwMode="auto">
            <a:xfrm flipV="1">
              <a:off x="6242" y="4167"/>
              <a:ext cx="117" cy="115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  <p:sp>
          <p:nvSpPr>
            <p:cNvPr id="28817" name="Rectangle 145"/>
            <p:cNvSpPr>
              <a:spLocks noChangeArrowheads="1"/>
            </p:cNvSpPr>
            <p:nvPr userDrawn="1"/>
          </p:nvSpPr>
          <p:spPr bwMode="auto">
            <a:xfrm flipV="1">
              <a:off x="5893" y="4167"/>
              <a:ext cx="117" cy="115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3500" b="1" dirty="0">
                <a:solidFill>
                  <a:srgbClr val="FFFFFF"/>
                </a:solidFill>
                <a:latin typeface="FrutigerNext LT Regular" pitchFamily="34" charset="0"/>
                <a:ea typeface="MS PGothic" pitchFamily="34" charset="-128"/>
                <a:cs typeface="Angsana New"/>
              </a:endParaRPr>
            </a:p>
          </p:txBody>
        </p:sp>
      </p:grpSp>
      <p:sp>
        <p:nvSpPr>
          <p:cNvPr id="4121" name="Rectangle 14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40017" y="2814858"/>
            <a:ext cx="21396660" cy="91707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221274" tIns="110634" rIns="221274" bIns="1106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一级：</a:t>
            </a:r>
          </a:p>
          <a:p>
            <a:pPr lvl="1"/>
            <a:r>
              <a:rPr lang="zh-CN" altLang="en-US" smtClean="0"/>
              <a:t>二级；</a:t>
            </a:r>
          </a:p>
          <a:p>
            <a:pPr lvl="2"/>
            <a:r>
              <a:rPr lang="zh-CN" altLang="en-US" smtClean="0"/>
              <a:t>三级；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  <p:sldLayoutId id="2147483956" r:id="rId4"/>
    <p:sldLayoutId id="2147483957" r:id="rId5"/>
    <p:sldLayoutId id="2147483958" r:id="rId6"/>
    <p:sldLayoutId id="2147483959" r:id="rId7"/>
    <p:sldLayoutId id="2147483960" r:id="rId8"/>
    <p:sldLayoutId id="2147483961" r:id="rId9"/>
    <p:sldLayoutId id="2147483962" r:id="rId10"/>
    <p:sldLayoutId id="2147483963" r:id="rId11"/>
  </p:sldLayoutIdLst>
  <p:hf sldNum="0" hdr="0" ftr="0"/>
  <p:txStyles>
    <p:titleStyle>
      <a:lvl1pPr algn="l" defTabSz="1941144" rtl="0" eaLnBrk="0" fontAlgn="base" hangingPunct="0">
        <a:spcBef>
          <a:spcPct val="0"/>
        </a:spcBef>
        <a:spcAft>
          <a:spcPct val="0"/>
        </a:spcAft>
        <a:defRPr sz="81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1941144" rtl="0" eaLnBrk="0" fontAlgn="base" hangingPunct="0">
        <a:spcBef>
          <a:spcPct val="0"/>
        </a:spcBef>
        <a:spcAft>
          <a:spcPct val="0"/>
        </a:spcAft>
        <a:defRPr sz="8100" b="1">
          <a:solidFill>
            <a:srgbClr val="990000"/>
          </a:solidFill>
          <a:latin typeface="FrutigerNext LT Medium" pitchFamily="34" charset="0"/>
          <a:ea typeface="黑体" pitchFamily="2" charset="-122"/>
        </a:defRPr>
      </a:lvl2pPr>
      <a:lvl3pPr algn="l" defTabSz="1941144" rtl="0" eaLnBrk="0" fontAlgn="base" hangingPunct="0">
        <a:spcBef>
          <a:spcPct val="0"/>
        </a:spcBef>
        <a:spcAft>
          <a:spcPct val="0"/>
        </a:spcAft>
        <a:defRPr sz="8100" b="1">
          <a:solidFill>
            <a:srgbClr val="990000"/>
          </a:solidFill>
          <a:latin typeface="FrutigerNext LT Medium" pitchFamily="34" charset="0"/>
          <a:ea typeface="黑体" pitchFamily="2" charset="-122"/>
        </a:defRPr>
      </a:lvl3pPr>
      <a:lvl4pPr algn="l" defTabSz="1941144" rtl="0" eaLnBrk="0" fontAlgn="base" hangingPunct="0">
        <a:spcBef>
          <a:spcPct val="0"/>
        </a:spcBef>
        <a:spcAft>
          <a:spcPct val="0"/>
        </a:spcAft>
        <a:defRPr sz="8100" b="1">
          <a:solidFill>
            <a:srgbClr val="990000"/>
          </a:solidFill>
          <a:latin typeface="FrutigerNext LT Medium" pitchFamily="34" charset="0"/>
          <a:ea typeface="黑体" pitchFamily="2" charset="-122"/>
        </a:defRPr>
      </a:lvl4pPr>
      <a:lvl5pPr algn="l" defTabSz="1941144" rtl="0" eaLnBrk="0" fontAlgn="base" hangingPunct="0">
        <a:spcBef>
          <a:spcPct val="0"/>
        </a:spcBef>
        <a:spcAft>
          <a:spcPct val="0"/>
        </a:spcAft>
        <a:defRPr sz="8100" b="1">
          <a:solidFill>
            <a:srgbClr val="990000"/>
          </a:solidFill>
          <a:latin typeface="FrutigerNext LT Medium" pitchFamily="34" charset="0"/>
          <a:ea typeface="黑体" pitchFamily="2" charset="-122"/>
        </a:defRPr>
      </a:lvl5pPr>
      <a:lvl6pPr marL="1107023" algn="l" defTabSz="1941144" rtl="0" fontAlgn="base">
        <a:spcBef>
          <a:spcPct val="0"/>
        </a:spcBef>
        <a:spcAft>
          <a:spcPct val="0"/>
        </a:spcAft>
        <a:defRPr sz="6300">
          <a:solidFill>
            <a:srgbClr val="990000"/>
          </a:solidFill>
          <a:latin typeface="FrutigerNext LT Medium" pitchFamily="34" charset="0"/>
          <a:ea typeface="黑体" pitchFamily="2" charset="-122"/>
        </a:defRPr>
      </a:lvl6pPr>
      <a:lvl7pPr marL="2214054" algn="l" defTabSz="1941144" rtl="0" fontAlgn="base">
        <a:spcBef>
          <a:spcPct val="0"/>
        </a:spcBef>
        <a:spcAft>
          <a:spcPct val="0"/>
        </a:spcAft>
        <a:defRPr sz="6300">
          <a:solidFill>
            <a:srgbClr val="990000"/>
          </a:solidFill>
          <a:latin typeface="FrutigerNext LT Medium" pitchFamily="34" charset="0"/>
          <a:ea typeface="黑体" pitchFamily="2" charset="-122"/>
        </a:defRPr>
      </a:lvl7pPr>
      <a:lvl8pPr marL="3321080" algn="l" defTabSz="1941144" rtl="0" fontAlgn="base">
        <a:spcBef>
          <a:spcPct val="0"/>
        </a:spcBef>
        <a:spcAft>
          <a:spcPct val="0"/>
        </a:spcAft>
        <a:defRPr sz="6300">
          <a:solidFill>
            <a:srgbClr val="990000"/>
          </a:solidFill>
          <a:latin typeface="FrutigerNext LT Medium" pitchFamily="34" charset="0"/>
          <a:ea typeface="黑体" pitchFamily="2" charset="-122"/>
        </a:defRPr>
      </a:lvl8pPr>
      <a:lvl9pPr marL="4428109" algn="l" defTabSz="1941144" rtl="0" fontAlgn="base">
        <a:spcBef>
          <a:spcPct val="0"/>
        </a:spcBef>
        <a:spcAft>
          <a:spcPct val="0"/>
        </a:spcAft>
        <a:defRPr sz="6300">
          <a:solidFill>
            <a:srgbClr val="990000"/>
          </a:solidFill>
          <a:latin typeface="FrutigerNext LT Medium" pitchFamily="34" charset="0"/>
          <a:ea typeface="黑体" pitchFamily="2" charset="-122"/>
        </a:defRPr>
      </a:lvl9pPr>
    </p:titleStyle>
    <p:bodyStyle>
      <a:lvl1pPr marL="1107023" indent="-1107023" algn="l" defTabSz="1941144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Clr>
          <a:srgbClr val="990000"/>
        </a:buClr>
        <a:buSzPct val="75000"/>
        <a:buFont typeface="Wingdings" pitchFamily="2" charset="2"/>
        <a:buChar char="n"/>
        <a:defRPr kumimoji="1" sz="5300" b="1">
          <a:solidFill>
            <a:srgbClr val="000000"/>
          </a:solidFill>
          <a:latin typeface="+mn-lt"/>
          <a:ea typeface="+mn-ea"/>
          <a:cs typeface="+mn-cs"/>
        </a:defRPr>
      </a:lvl1pPr>
      <a:lvl2pPr marL="2214054" indent="-1107023" algn="l" defTabSz="1941144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rgbClr val="006699"/>
        </a:buClr>
        <a:buSzPct val="65000"/>
        <a:buFont typeface="Arial" pitchFamily="34" charset="0"/>
        <a:buChar char="►"/>
        <a:defRPr kumimoji="1" sz="4900">
          <a:solidFill>
            <a:schemeClr val="tx1"/>
          </a:solidFill>
          <a:latin typeface="+mn-lt"/>
          <a:ea typeface="+mn-ea"/>
          <a:cs typeface="+mn-cs"/>
        </a:defRPr>
      </a:lvl2pPr>
      <a:lvl3pPr marL="3321080" indent="-1107023" algn="l" defTabSz="1941144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3394115" indent="-484325" algn="l" defTabSz="1941144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3500">
          <a:solidFill>
            <a:schemeClr val="tx1"/>
          </a:solidFill>
          <a:latin typeface="+mj-lt"/>
          <a:ea typeface="+mn-ea"/>
        </a:defRPr>
      </a:lvl4pPr>
      <a:lvl5pPr marL="4366606" indent="-488172" algn="l" defTabSz="1941144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2800">
          <a:solidFill>
            <a:schemeClr val="tx1"/>
          </a:solidFill>
          <a:latin typeface="+mj-lt"/>
          <a:ea typeface="+mn-ea"/>
        </a:defRPr>
      </a:lvl5pPr>
      <a:lvl6pPr marL="5473631" indent="-488172" algn="l" defTabSz="1941144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2800">
          <a:solidFill>
            <a:schemeClr val="tx1"/>
          </a:solidFill>
          <a:latin typeface="+mj-lt"/>
          <a:ea typeface="+mn-ea"/>
        </a:defRPr>
      </a:lvl6pPr>
      <a:lvl7pPr marL="6580657" indent="-488172" algn="l" defTabSz="1941144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2800">
          <a:solidFill>
            <a:schemeClr val="tx1"/>
          </a:solidFill>
          <a:latin typeface="+mj-lt"/>
          <a:ea typeface="+mn-ea"/>
        </a:defRPr>
      </a:lvl7pPr>
      <a:lvl8pPr marL="7687686" indent="-488172" algn="l" defTabSz="1941144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2800">
          <a:solidFill>
            <a:schemeClr val="tx1"/>
          </a:solidFill>
          <a:latin typeface="+mj-lt"/>
          <a:ea typeface="+mn-ea"/>
        </a:defRPr>
      </a:lvl8pPr>
      <a:lvl9pPr marL="8794711" indent="-488172" algn="l" defTabSz="1941144" rtl="0" fontAlgn="base">
        <a:lnSpc>
          <a:spcPct val="140000"/>
        </a:lnSpc>
        <a:spcBef>
          <a:spcPct val="0"/>
        </a:spcBef>
        <a:spcAft>
          <a:spcPct val="0"/>
        </a:spcAft>
        <a:buFont typeface="FrutigerNext LT Medium" pitchFamily="34" charset="0"/>
        <a:buChar char="~"/>
        <a:defRPr sz="2800">
          <a:solidFill>
            <a:schemeClr val="tx1"/>
          </a:solidFill>
          <a:latin typeface="+mj-lt"/>
          <a:ea typeface="+mn-ea"/>
        </a:defRPr>
      </a:lvl9pPr>
    </p:bodyStyle>
    <p:otherStyle>
      <a:defPPr>
        <a:defRPr lang="zh-CN"/>
      </a:defPPr>
      <a:lvl1pPr marL="0" algn="l" defTabSz="2214054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107023" algn="l" defTabSz="2214054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2214054" algn="l" defTabSz="2214054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3pPr>
      <a:lvl4pPr marL="3321080" algn="l" defTabSz="2214054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4pPr>
      <a:lvl5pPr marL="4428109" algn="l" defTabSz="2214054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5pPr>
      <a:lvl6pPr marL="5535130" algn="l" defTabSz="2214054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6pPr>
      <a:lvl7pPr marL="6642161" algn="l" defTabSz="2214054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7pPr>
      <a:lvl8pPr marL="7749185" algn="l" defTabSz="2214054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8pPr>
      <a:lvl9pPr marL="8856214" algn="l" defTabSz="2214054" rtl="0" eaLnBrk="1" latinLnBrk="0" hangingPunct="1">
        <a:defRPr sz="4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104" descr="PPT胶片内页元素-16比9-内页灰条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" y="13061549"/>
            <a:ext cx="24376066" cy="1329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70550" name="Rectangle 86"/>
          <p:cNvSpPr>
            <a:spLocks noChangeArrowheads="1"/>
          </p:cNvSpPr>
          <p:nvPr/>
        </p:nvSpPr>
        <p:spPr bwMode="auto">
          <a:xfrm>
            <a:off x="15817937" y="13421328"/>
            <a:ext cx="2818850" cy="231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1594735" eaLnBrk="0" hangingPunct="0">
              <a:lnSpc>
                <a:spcPct val="85000"/>
              </a:lnSpc>
            </a:pPr>
            <a:endParaRPr lang="de-DE" sz="2000" dirty="0">
              <a:ea typeface="MS PGothic" pitchFamily="34" charset="-128"/>
              <a:cs typeface="+mn-cs"/>
            </a:endParaRPr>
          </a:p>
          <a:p>
            <a:pPr defTabSz="1594735" eaLnBrk="0" hangingPunct="0">
              <a:lnSpc>
                <a:spcPct val="85000"/>
              </a:lnSpc>
            </a:pPr>
            <a:r>
              <a:rPr lang="de-DE" sz="2000" dirty="0">
                <a:ea typeface="MS PGothic" pitchFamily="34" charset="-128"/>
                <a:cs typeface="+mn-cs"/>
              </a:rPr>
              <a:t>Page </a:t>
            </a:r>
            <a:fld id="{E68EC476-442B-4BB7-9603-F1440C241F3D}" type="slidenum">
              <a:rPr lang="de-DE" sz="2000">
                <a:ea typeface="MS PGothic" pitchFamily="34" charset="-128"/>
                <a:cs typeface="+mn-cs"/>
              </a:rPr>
              <a:pPr defTabSz="1594735" eaLnBrk="0" hangingPunct="0">
                <a:lnSpc>
                  <a:spcPct val="85000"/>
                </a:lnSpc>
              </a:pPr>
              <a:t>‹#›</a:t>
            </a:fld>
            <a:endParaRPr lang="en-GB" sz="2000" dirty="0">
              <a:ea typeface="MS PGothic" pitchFamily="34" charset="-128"/>
              <a:cs typeface="+mn-cs"/>
            </a:endParaRPr>
          </a:p>
        </p:txBody>
      </p:sp>
      <p:pic>
        <p:nvPicPr>
          <p:cNvPr id="1470551" name="Picture 87" descr="图片3副本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261066" y="13401341"/>
            <a:ext cx="2590294" cy="646248"/>
          </a:xfrm>
          <a:prstGeom prst="rect">
            <a:avLst/>
          </a:prstGeom>
          <a:noFill/>
        </p:spPr>
      </p:pic>
      <p:sp>
        <p:nvSpPr>
          <p:cNvPr id="1470552" name="Rectangle 88"/>
          <p:cNvSpPr>
            <a:spLocks noGrp="1" noChangeArrowheads="1"/>
          </p:cNvSpPr>
          <p:nvPr>
            <p:ph type="title"/>
          </p:nvPr>
        </p:nvSpPr>
        <p:spPr bwMode="auto">
          <a:xfrm>
            <a:off x="1561796" y="60798"/>
            <a:ext cx="21947664" cy="239844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185947" tIns="92974" rIns="185947" bIns="92974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470553" name="Rectangle 8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61796" y="2548801"/>
            <a:ext cx="21947664" cy="103062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185947" tIns="92974" rIns="185947" bIns="9297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5pPr>
      <a:lvl6pPr marL="929725"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6pPr>
      <a:lvl7pPr marL="1859451"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7pPr>
      <a:lvl8pPr marL="2789176"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8pPr>
      <a:lvl9pPr marL="3718901"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9pPr>
    </p:titleStyle>
    <p:bodyStyle>
      <a:lvl1pPr marL="697296" indent="-697296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3300" b="1">
          <a:solidFill>
            <a:schemeClr val="tx1"/>
          </a:solidFill>
          <a:latin typeface="+mn-lt"/>
          <a:ea typeface="+mn-ea"/>
          <a:cs typeface="+mn-cs"/>
        </a:defRPr>
      </a:lvl1pPr>
      <a:lvl2pPr marL="1510801" indent="-58108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3300" b="1">
          <a:solidFill>
            <a:schemeClr val="tx1"/>
          </a:solidFill>
          <a:latin typeface="+mn-lt"/>
          <a:ea typeface="+mn-ea"/>
          <a:cs typeface="+mn-cs"/>
        </a:defRPr>
      </a:lvl2pPr>
      <a:lvl3pPr marL="2324312" indent="-464864" algn="l" rtl="0" eaLnBrk="1" fontAlgn="base" hangingPunct="1">
        <a:spcBef>
          <a:spcPct val="20000"/>
        </a:spcBef>
        <a:spcAft>
          <a:spcPct val="0"/>
        </a:spcAft>
        <a:buFont typeface="FrutigerNext LT Medium" pitchFamily="34" charset="0"/>
        <a:buChar char="»"/>
        <a:defRPr sz="3300" b="1">
          <a:solidFill>
            <a:schemeClr val="tx1"/>
          </a:solidFill>
          <a:latin typeface="+mn-lt"/>
          <a:ea typeface="+mn-ea"/>
          <a:cs typeface="+mn-cs"/>
        </a:defRPr>
      </a:lvl3pPr>
      <a:lvl4pPr marL="3254037" indent="-464864" algn="l" rtl="0" eaLnBrk="1" fontAlgn="base" hangingPunct="1">
        <a:spcBef>
          <a:spcPct val="20000"/>
        </a:spcBef>
        <a:spcAft>
          <a:spcPct val="0"/>
        </a:spcAft>
        <a:buChar char="–"/>
        <a:defRPr sz="3300">
          <a:solidFill>
            <a:schemeClr val="tx1"/>
          </a:solidFill>
          <a:latin typeface="+mn-lt"/>
          <a:ea typeface="+mn-ea"/>
          <a:cs typeface="+mn-cs"/>
        </a:defRPr>
      </a:lvl4pPr>
      <a:lvl5pPr marL="4183763" indent="-4648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5pPr>
      <a:lvl6pPr marL="5113486" indent="-4648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6pPr>
      <a:lvl7pPr marL="6043213" indent="-4648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7pPr>
      <a:lvl8pPr marL="6972938" indent="-4648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8pPr>
      <a:lvl9pPr marL="7902662" indent="-4648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29725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859451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789176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3718901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648626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578352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508077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437802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104" descr="PPT胶片内页元素-16比9-内页灰条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" y="13061549"/>
            <a:ext cx="24376066" cy="1329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70550" name="Rectangle 86"/>
          <p:cNvSpPr>
            <a:spLocks noChangeArrowheads="1"/>
          </p:cNvSpPr>
          <p:nvPr/>
        </p:nvSpPr>
        <p:spPr bwMode="auto">
          <a:xfrm>
            <a:off x="15817937" y="13421328"/>
            <a:ext cx="2818850" cy="231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1594735" eaLnBrk="0" hangingPunct="0">
              <a:lnSpc>
                <a:spcPct val="85000"/>
              </a:lnSpc>
            </a:pPr>
            <a:endParaRPr lang="de-DE" sz="2000" dirty="0">
              <a:ea typeface="MS PGothic" pitchFamily="34" charset="-128"/>
              <a:cs typeface="+mn-cs"/>
            </a:endParaRPr>
          </a:p>
          <a:p>
            <a:pPr defTabSz="1594735" eaLnBrk="0" hangingPunct="0">
              <a:lnSpc>
                <a:spcPct val="85000"/>
              </a:lnSpc>
            </a:pPr>
            <a:r>
              <a:rPr lang="de-DE" sz="2000" dirty="0">
                <a:ea typeface="MS PGothic" pitchFamily="34" charset="-128"/>
                <a:cs typeface="+mn-cs"/>
              </a:rPr>
              <a:t>Page </a:t>
            </a:r>
            <a:fld id="{E68EC476-442B-4BB7-9603-F1440C241F3D}" type="slidenum">
              <a:rPr lang="de-DE" sz="2000">
                <a:ea typeface="MS PGothic" pitchFamily="34" charset="-128"/>
                <a:cs typeface="+mn-cs"/>
              </a:rPr>
              <a:pPr defTabSz="1594735" eaLnBrk="0" hangingPunct="0">
                <a:lnSpc>
                  <a:spcPct val="85000"/>
                </a:lnSpc>
              </a:pPr>
              <a:t>‹#›</a:t>
            </a:fld>
            <a:endParaRPr lang="en-GB" sz="2000" dirty="0">
              <a:ea typeface="MS PGothic" pitchFamily="34" charset="-128"/>
              <a:cs typeface="+mn-cs"/>
            </a:endParaRPr>
          </a:p>
        </p:txBody>
      </p:sp>
      <p:pic>
        <p:nvPicPr>
          <p:cNvPr id="1470551" name="Picture 87" descr="图片3副本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261066" y="13401341"/>
            <a:ext cx="2590294" cy="646248"/>
          </a:xfrm>
          <a:prstGeom prst="rect">
            <a:avLst/>
          </a:prstGeom>
          <a:noFill/>
        </p:spPr>
      </p:pic>
      <p:sp>
        <p:nvSpPr>
          <p:cNvPr id="1470552" name="Rectangle 88"/>
          <p:cNvSpPr>
            <a:spLocks noGrp="1" noChangeArrowheads="1"/>
          </p:cNvSpPr>
          <p:nvPr>
            <p:ph type="title"/>
          </p:nvPr>
        </p:nvSpPr>
        <p:spPr bwMode="auto">
          <a:xfrm>
            <a:off x="1561796" y="60798"/>
            <a:ext cx="21947664" cy="239844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185947" tIns="92974" rIns="185947" bIns="92974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470553" name="Rectangle 8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61796" y="2548801"/>
            <a:ext cx="21947664" cy="103062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185947" tIns="92974" rIns="185947" bIns="92974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  <p:sldLayoutId id="2147483978" r:id="rId4"/>
    <p:sldLayoutId id="2147483979" r:id="rId5"/>
    <p:sldLayoutId id="2147483980" r:id="rId6"/>
    <p:sldLayoutId id="2147483981" r:id="rId7"/>
    <p:sldLayoutId id="2147483982" r:id="rId8"/>
    <p:sldLayoutId id="2147483983" r:id="rId9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5pPr>
      <a:lvl6pPr marL="929725"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6pPr>
      <a:lvl7pPr marL="1859451"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7pPr>
      <a:lvl8pPr marL="2789176"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8pPr>
      <a:lvl9pPr marL="3718901" algn="l" rtl="0" eaLnBrk="1" fontAlgn="base" hangingPunct="1">
        <a:spcBef>
          <a:spcPct val="0"/>
        </a:spcBef>
        <a:spcAft>
          <a:spcPct val="0"/>
        </a:spcAft>
        <a:defRPr sz="65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SimSun" pitchFamily="2" charset="-122"/>
        </a:defRPr>
      </a:lvl9pPr>
    </p:titleStyle>
    <p:bodyStyle>
      <a:lvl1pPr marL="697296" indent="-697296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3300" b="1">
          <a:solidFill>
            <a:schemeClr val="tx1"/>
          </a:solidFill>
          <a:latin typeface="+mn-lt"/>
          <a:ea typeface="+mn-ea"/>
          <a:cs typeface="+mn-cs"/>
        </a:defRPr>
      </a:lvl1pPr>
      <a:lvl2pPr marL="1510801" indent="-58108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3300" b="1">
          <a:solidFill>
            <a:schemeClr val="tx1"/>
          </a:solidFill>
          <a:latin typeface="+mn-lt"/>
          <a:ea typeface="+mn-ea"/>
          <a:cs typeface="+mn-cs"/>
        </a:defRPr>
      </a:lvl2pPr>
      <a:lvl3pPr marL="2324312" indent="-464864" algn="l" rtl="0" eaLnBrk="1" fontAlgn="base" hangingPunct="1">
        <a:spcBef>
          <a:spcPct val="20000"/>
        </a:spcBef>
        <a:spcAft>
          <a:spcPct val="0"/>
        </a:spcAft>
        <a:buFont typeface="FrutigerNext LT Medium" pitchFamily="34" charset="0"/>
        <a:buChar char="»"/>
        <a:defRPr sz="3300" b="1">
          <a:solidFill>
            <a:schemeClr val="tx1"/>
          </a:solidFill>
          <a:latin typeface="+mn-lt"/>
          <a:ea typeface="+mn-ea"/>
          <a:cs typeface="+mn-cs"/>
        </a:defRPr>
      </a:lvl3pPr>
      <a:lvl4pPr marL="3254037" indent="-464864" algn="l" rtl="0" eaLnBrk="1" fontAlgn="base" hangingPunct="1">
        <a:spcBef>
          <a:spcPct val="20000"/>
        </a:spcBef>
        <a:spcAft>
          <a:spcPct val="0"/>
        </a:spcAft>
        <a:buChar char="–"/>
        <a:defRPr sz="3300">
          <a:solidFill>
            <a:schemeClr val="tx1"/>
          </a:solidFill>
          <a:latin typeface="+mn-lt"/>
          <a:ea typeface="+mn-ea"/>
          <a:cs typeface="+mn-cs"/>
        </a:defRPr>
      </a:lvl4pPr>
      <a:lvl5pPr marL="4183763" indent="-4648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5pPr>
      <a:lvl6pPr marL="5113486" indent="-4648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6pPr>
      <a:lvl7pPr marL="6043213" indent="-4648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7pPr>
      <a:lvl8pPr marL="6972938" indent="-4648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8pPr>
      <a:lvl9pPr marL="7902662" indent="-46486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33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29725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859451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3pPr>
      <a:lvl4pPr marL="2789176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4pPr>
      <a:lvl5pPr marL="3718901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5pPr>
      <a:lvl6pPr marL="4648626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6pPr>
      <a:lvl7pPr marL="5578352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7pPr>
      <a:lvl8pPr marL="6508077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8pPr>
      <a:lvl9pPr marL="7437802" algn="l" defTabSz="1859451" rtl="0" eaLnBrk="1" latinLnBrk="0" hangingPunct="1">
        <a:defRPr sz="3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>
          <a:xfrm>
            <a:off x="978195" y="3954985"/>
            <a:ext cx="19807760" cy="5688632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en-US" altLang="zh-CN" sz="8000" dirty="0" smtClean="0"/>
              <a:t>NB-</a:t>
            </a:r>
            <a:r>
              <a:rPr lang="en-US" altLang="zh-CN" sz="8000" dirty="0" err="1" smtClean="0"/>
              <a:t>CIoT</a:t>
            </a:r>
            <a:r>
              <a:rPr lang="en-US" altLang="zh-CN" sz="7200" dirty="0" smtClean="0"/>
              <a:t> – Deployment Scenarios</a:t>
            </a:r>
            <a:br>
              <a:rPr lang="en-US" altLang="zh-CN" sz="7200" dirty="0" smtClean="0"/>
            </a:br>
            <a:r>
              <a:rPr lang="en-US" altLang="zh-CN" sz="4800" dirty="0" smtClean="0"/>
              <a:t/>
            </a:r>
            <a:br>
              <a:rPr lang="en-US" altLang="zh-CN" sz="4800" dirty="0" smtClean="0"/>
            </a:br>
            <a:endParaRPr lang="zh-CN" altLang="en-US" sz="7200" dirty="0"/>
          </a:p>
        </p:txBody>
      </p:sp>
      <p:sp>
        <p:nvSpPr>
          <p:cNvPr id="3" name="TextBox 2"/>
          <p:cNvSpPr txBox="1"/>
          <p:nvPr/>
        </p:nvSpPr>
        <p:spPr>
          <a:xfrm>
            <a:off x="288032" y="210568"/>
            <a:ext cx="1068062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3GPP TSG RAN Meeting #69</a:t>
            </a:r>
          </a:p>
          <a:p>
            <a:r>
              <a:rPr lang="en-US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Phoenix, USA, 14 -16 September 2015</a:t>
            </a:r>
          </a:p>
          <a:p>
            <a:r>
              <a:rPr lang="en-US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Document for: Discussion</a:t>
            </a:r>
          </a:p>
          <a:p>
            <a:r>
              <a:rPr lang="en-US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Agenda Item: 14.1.1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185682" y="210568"/>
            <a:ext cx="3623842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RP-151359</a:t>
            </a:r>
            <a:endParaRPr lang="en-US" b="1" dirty="0" smtClean="0">
              <a:solidFill>
                <a:schemeClr val="tx1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3367" y="1"/>
            <a:ext cx="20355191" cy="1828816"/>
          </a:xfrm>
        </p:spPr>
        <p:txBody>
          <a:bodyPr/>
          <a:lstStyle/>
          <a:p>
            <a:pPr eaLnBrk="1" hangingPunct="1"/>
            <a:r>
              <a:rPr lang="en-US" altLang="zh-CN" sz="6600" b="1" kern="1200" dirty="0" smtClean="0">
                <a:sym typeface="Huawei Script Regular" charset="0"/>
              </a:rPr>
              <a:t>Possible deployment scenarios</a:t>
            </a:r>
            <a:endParaRPr lang="zh-CN" altLang="en-US" sz="6600" b="1" kern="1200" dirty="0" smtClean="0">
              <a:sym typeface="Huawei Script Regular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322" y="7221993"/>
            <a:ext cx="9770248" cy="849627"/>
          </a:xfrm>
          <a:prstGeom prst="rect">
            <a:avLst/>
          </a:prstGeom>
          <a:noFill/>
        </p:spPr>
        <p:txBody>
          <a:bodyPr wrap="square" lIns="186090" tIns="93045" rIns="186090" bIns="93045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</a:rPr>
              <a:t>Scenario 1: Re-farming GSM carrier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67723" y="10819665"/>
            <a:ext cx="10550075" cy="849627"/>
          </a:xfrm>
          <a:prstGeom prst="rect">
            <a:avLst/>
          </a:prstGeom>
          <a:noFill/>
        </p:spPr>
        <p:txBody>
          <a:bodyPr wrap="none" lIns="186090" tIns="93045" rIns="186090" bIns="93045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</a:rPr>
              <a:t>Scenario 2: Dedicated/fragment spectrum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75879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84395" y="6049419"/>
            <a:ext cx="5576751" cy="4605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879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7668" y="3197931"/>
            <a:ext cx="4510159" cy="3453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Box 20"/>
          <p:cNvSpPr txBox="1"/>
          <p:nvPr/>
        </p:nvSpPr>
        <p:spPr>
          <a:xfrm>
            <a:off x="16303616" y="7195344"/>
            <a:ext cx="6856661" cy="1511347"/>
          </a:xfrm>
          <a:prstGeom prst="rect">
            <a:avLst/>
          </a:prstGeom>
          <a:noFill/>
        </p:spPr>
        <p:txBody>
          <a:bodyPr wrap="square" lIns="186090" tIns="93045" rIns="186090" bIns="93045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</a:rPr>
              <a:t>Scenario 3: E-UTRA guard-band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75879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481312" y="2804851"/>
            <a:ext cx="4906322" cy="4125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Date Placeholder 3"/>
          <p:cNvSpPr txBox="1">
            <a:spLocks/>
          </p:cNvSpPr>
          <p:nvPr/>
        </p:nvSpPr>
        <p:spPr>
          <a:xfrm>
            <a:off x="16964029" y="13617589"/>
            <a:ext cx="5592764" cy="95567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N W3" charset="0"/>
                <a:cs typeface="ヒラギノ角ゴ ProN W3" charset="0"/>
                <a:sym typeface="Arial" charset="0"/>
              </a:rPr>
              <a:t>Page </a:t>
            </a:r>
            <a:fld id="{A532C2A1-E23D-4EBC-A06C-C7EE94BEF22C}" type="slidenum">
              <a:rPr kumimoji="0" lang="de-DE" altLang="zh-CN" sz="4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N W3" charset="0"/>
                <a:cs typeface="ヒラギノ角ゴ ProN W3" charset="0"/>
                <a:sym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altLang="zh-CN" sz="4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482" y="570608"/>
            <a:ext cx="22130404" cy="1227079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81400" rIns="162792" bIns="81400" numCol="1" anchor="ctr" anchorCtr="0" compatLnSpc="1">
            <a:prstTxWarp prst="textNoShape">
              <a:avLst/>
            </a:prstTxWarp>
          </a:bodyPr>
          <a:lstStyle/>
          <a:p>
            <a:pPr lvl="1">
              <a:defRPr/>
            </a:pPr>
            <a:r>
              <a:rPr lang="it-IT" altLang="zh-CN" sz="66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Scenario 1: Re-farming GSM carrier</a:t>
            </a:r>
            <a:endParaRPr lang="zh-CN" altLang="en-US" sz="6600" b="1" kern="1200" dirty="0" smtClean="0">
              <a:latin typeface="+mj-lt"/>
              <a:ea typeface="+mj-ea"/>
              <a:cs typeface="+mj-cs"/>
              <a:sym typeface="Huawei Script Regular" charset="0"/>
            </a:endParaRPr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16964029" y="13584484"/>
            <a:ext cx="5592764" cy="95567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N W3" charset="0"/>
                <a:cs typeface="ヒラギノ角ゴ ProN W3" charset="0"/>
                <a:sym typeface="Arial" charset="0"/>
              </a:rPr>
              <a:t>Page </a:t>
            </a:r>
            <a:fld id="{A532C2A1-E23D-4EBC-A06C-C7EE94BEF22C}" type="slidenum">
              <a:rPr kumimoji="0" lang="de-DE" altLang="zh-CN" sz="4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N W3" charset="0"/>
                <a:cs typeface="ヒラギノ角ゴ ProN W3" charset="0"/>
                <a:sym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altLang="zh-CN" sz="4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sp>
        <p:nvSpPr>
          <p:cNvPr id="19" name="内容占位符 17"/>
          <p:cNvSpPr txBox="1">
            <a:spLocks/>
          </p:cNvSpPr>
          <p:nvPr/>
        </p:nvSpPr>
        <p:spPr>
          <a:xfrm>
            <a:off x="455490" y="3810968"/>
            <a:ext cx="14617624" cy="6120680"/>
          </a:xfrm>
          <a:prstGeom prst="rect">
            <a:avLst/>
          </a:prstGeom>
        </p:spPr>
        <p:txBody>
          <a:bodyPr/>
          <a:lstStyle/>
          <a:p>
            <a:pPr marL="811596" marR="0" lvl="0" indent="-811596" algn="l" defTabSz="2171651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altLang="zh-CN" sz="48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Arial" pitchFamily="34" charset="0"/>
              </a:rPr>
              <a:t>Minimum spectrum required:</a:t>
            </a:r>
            <a:r>
              <a:rPr kumimoji="0" lang="en-US" altLang="zh-CN" sz="480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Arial" pitchFamily="34" charset="0"/>
              </a:rPr>
              <a:t> 200 kHz.</a:t>
            </a:r>
            <a:endParaRPr kumimoji="0" lang="en-US" altLang="zh-CN" sz="48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dirty="0" smtClean="0">
                <a:solidFill>
                  <a:schemeClr val="tx1"/>
                </a:solidFill>
              </a:rPr>
              <a:t>Reuse of one GSM carrier.</a:t>
            </a: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dirty="0" smtClean="0">
                <a:solidFill>
                  <a:schemeClr val="tx1"/>
                </a:solidFill>
              </a:rPr>
              <a:t>NB-CIoT downlink power can be a fraction of that for one GSM carrier (6.6 Watts vs. 20 Watts) and still achieve coverage objectives.</a:t>
            </a: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dirty="0" smtClean="0">
                <a:solidFill>
                  <a:schemeClr val="tx1"/>
                </a:solidFill>
              </a:rPr>
              <a:t>Full set of coexistence studies captured in sub-clause 7.3.6.6 of 3GPP TR 45.820.</a:t>
            </a:r>
            <a:endParaRPr lang="en-US" altLang="zh-CN" sz="4800" b="1" kern="0" dirty="0" smtClean="0">
              <a:solidFill>
                <a:schemeClr val="tx1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kumimoji="0" lang="en-GB" alt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811596" marR="0" lvl="0" indent="-811596" algn="l" defTabSz="2171651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alt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13274" y="4026992"/>
            <a:ext cx="6770369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482" y="570608"/>
            <a:ext cx="22130404" cy="1227079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81400" rIns="162792" bIns="81400" numCol="1" anchor="ctr" anchorCtr="0" compatLnSpc="1">
            <a:prstTxWarp prst="textNoShape">
              <a:avLst/>
            </a:prstTxWarp>
          </a:bodyPr>
          <a:lstStyle/>
          <a:p>
            <a:pPr lvl="1">
              <a:defRPr/>
            </a:pPr>
            <a:r>
              <a:rPr lang="it-IT" altLang="zh-CN" sz="66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Scenario 2: Dedicated/fragment spectrum</a:t>
            </a:r>
            <a:endParaRPr lang="zh-CN" altLang="en-US" sz="6600" b="1" kern="1200" dirty="0" smtClean="0">
              <a:latin typeface="+mj-lt"/>
              <a:ea typeface="+mj-ea"/>
              <a:cs typeface="+mj-cs"/>
              <a:sym typeface="Huawei Script Regular" charset="0"/>
            </a:endParaRPr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16964029" y="13617589"/>
            <a:ext cx="5592764" cy="95567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4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N W3" charset="0"/>
                <a:cs typeface="ヒラギノ角ゴ ProN W3" charset="0"/>
                <a:sym typeface="Arial" charset="0"/>
              </a:rPr>
              <a:t>Page </a:t>
            </a:r>
            <a:fld id="{A532C2A1-E23D-4EBC-A06C-C7EE94BEF22C}" type="slidenum">
              <a:rPr kumimoji="0" lang="de-DE" altLang="zh-CN" sz="4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N W3" charset="0"/>
                <a:cs typeface="ヒラギノ角ゴ ProN W3" charset="0"/>
                <a:sym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altLang="zh-CN" sz="4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sp>
        <p:nvSpPr>
          <p:cNvPr id="19" name="内容占位符 17"/>
          <p:cNvSpPr txBox="1">
            <a:spLocks/>
          </p:cNvSpPr>
          <p:nvPr/>
        </p:nvSpPr>
        <p:spPr>
          <a:xfrm>
            <a:off x="455490" y="3018880"/>
            <a:ext cx="14617624" cy="8424936"/>
          </a:xfrm>
          <a:prstGeom prst="rect">
            <a:avLst/>
          </a:prstGeom>
        </p:spPr>
        <p:txBody>
          <a:bodyPr/>
          <a:lstStyle/>
          <a:p>
            <a:pPr marL="811596" marR="0" lvl="0" indent="-811596" algn="l" defTabSz="2171651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tabLst/>
              <a:defRPr/>
            </a:pPr>
            <a:r>
              <a:rPr kumimoji="0" lang="en-US" altLang="zh-CN" sz="48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Arial" pitchFamily="34" charset="0"/>
              </a:rPr>
              <a:t>Minimum spectrum required:</a:t>
            </a:r>
            <a:r>
              <a:rPr kumimoji="0" lang="en-US" altLang="zh-CN" sz="480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宋体" pitchFamily="2" charset="-122"/>
                <a:cs typeface="Arial" pitchFamily="34" charset="0"/>
              </a:rPr>
              <a:t> 200 kHz.</a:t>
            </a:r>
            <a:endParaRPr kumimoji="0" lang="en-US" altLang="zh-CN" sz="480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dirty="0" smtClean="0">
                <a:solidFill>
                  <a:schemeClr val="tx1"/>
                </a:solidFill>
              </a:rPr>
              <a:t>Reuse of spectrum fragments in existing UTRA/E-UTRA deployments.</a:t>
            </a: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dirty="0" smtClean="0">
                <a:solidFill>
                  <a:schemeClr val="tx1"/>
                </a:solidFill>
              </a:rPr>
              <a:t>NB-CIoT downlink power can be a fraction of that for one UTRA/E-UTRA carrier (6.6 Watts vs. 20 Watts)</a:t>
            </a:r>
            <a:r>
              <a:rPr lang="en-US" altLang="zh-CN" sz="4800" dirty="0">
                <a:solidFill>
                  <a:schemeClr val="tx1"/>
                </a:solidFill>
              </a:rPr>
              <a:t> and still achieve coverage objectives</a:t>
            </a:r>
            <a:r>
              <a:rPr lang="en-US" altLang="zh-CN" sz="4800" dirty="0" smtClean="0">
                <a:solidFill>
                  <a:schemeClr val="tx1"/>
                </a:solidFill>
              </a:rPr>
              <a:t>.</a:t>
            </a: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dirty="0" smtClean="0">
                <a:solidFill>
                  <a:schemeClr val="tx1"/>
                </a:solidFill>
              </a:rPr>
              <a:t>Full set of coexistence studies captured in sub-clause 7.3.6.6 of 3GPP TR 45.820.</a:t>
            </a:r>
            <a:endParaRPr lang="en-US" altLang="zh-CN" sz="4800" b="1" kern="0" dirty="0" smtClean="0">
              <a:solidFill>
                <a:schemeClr val="tx1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kumimoji="0" lang="en-GB" alt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811596" marR="0" lvl="0" indent="-811596" algn="l" defTabSz="2171651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alt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85282" y="4315024"/>
            <a:ext cx="6277905" cy="51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482" y="570608"/>
            <a:ext cx="22130404" cy="1227079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81400" rIns="162792" bIns="81400" numCol="1" anchor="ctr" anchorCtr="0" compatLnSpc="1">
            <a:prstTxWarp prst="textNoShape">
              <a:avLst/>
            </a:prstTxWarp>
          </a:bodyPr>
          <a:lstStyle/>
          <a:p>
            <a:pPr lvl="1">
              <a:defRPr/>
            </a:pPr>
            <a:r>
              <a:rPr lang="it-IT" altLang="zh-CN" sz="66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Scenario 3: E-UTRA guard-band</a:t>
            </a:r>
            <a:endParaRPr lang="zh-CN" altLang="en-US" sz="6600" b="1" kern="1200" dirty="0" smtClean="0">
              <a:latin typeface="+mj-lt"/>
              <a:ea typeface="+mj-ea"/>
              <a:cs typeface="+mj-cs"/>
              <a:sym typeface="Huawei Script Regular" charset="0"/>
            </a:endParaRPr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16964029" y="13617589"/>
            <a:ext cx="5592764" cy="95567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4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N W3" charset="0"/>
                <a:cs typeface="ヒラギノ角ゴ ProN W3" charset="0"/>
                <a:sym typeface="Arial" charset="0"/>
              </a:rPr>
              <a:t>Page </a:t>
            </a:r>
            <a:fld id="{A532C2A1-E23D-4EBC-A06C-C7EE94BEF22C}" type="slidenum">
              <a:rPr kumimoji="0" lang="de-DE" altLang="zh-CN" sz="4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N W3" charset="0"/>
                <a:cs typeface="ヒラギノ角ゴ ProN W3" charset="0"/>
                <a:sym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altLang="zh-CN" sz="4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sp>
        <p:nvSpPr>
          <p:cNvPr id="19" name="内容占位符 17"/>
          <p:cNvSpPr txBox="1">
            <a:spLocks/>
          </p:cNvSpPr>
          <p:nvPr/>
        </p:nvSpPr>
        <p:spPr>
          <a:xfrm>
            <a:off x="455490" y="4171008"/>
            <a:ext cx="14617624" cy="6192688"/>
          </a:xfrm>
          <a:prstGeom prst="rect">
            <a:avLst/>
          </a:prstGeom>
        </p:spPr>
        <p:txBody>
          <a:bodyPr/>
          <a:lstStyle/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dirty="0" smtClean="0">
                <a:solidFill>
                  <a:schemeClr val="tx1"/>
                </a:solidFill>
              </a:rPr>
              <a:t>E-UTRA channel bandwidth: 10 MHz or 20 </a:t>
            </a:r>
            <a:r>
              <a:rPr lang="en-US" altLang="zh-CN" sz="4800" dirty="0" err="1" smtClean="0">
                <a:solidFill>
                  <a:schemeClr val="tx1"/>
                </a:solidFill>
              </a:rPr>
              <a:t>MHz.</a:t>
            </a:r>
            <a:endParaRPr lang="en-US" altLang="zh-CN" sz="4800" dirty="0" smtClean="0">
              <a:solidFill>
                <a:schemeClr val="tx1"/>
              </a:solidFill>
            </a:endParaRP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dirty="0" smtClean="0">
                <a:solidFill>
                  <a:schemeClr val="tx1"/>
                </a:solidFill>
              </a:rPr>
              <a:t>NB-CIoT downlink power can be a fraction of that for the E-UTRA carrier (6.6 Watts vs. 20 Watts)</a:t>
            </a:r>
            <a:r>
              <a:rPr lang="en-US" altLang="zh-CN" sz="4800" dirty="0">
                <a:solidFill>
                  <a:schemeClr val="tx1"/>
                </a:solidFill>
              </a:rPr>
              <a:t> and still achieve </a:t>
            </a:r>
            <a:r>
              <a:rPr lang="en-US" altLang="zh-CN" sz="4800" dirty="0" smtClean="0">
                <a:solidFill>
                  <a:schemeClr val="tx1"/>
                </a:solidFill>
              </a:rPr>
              <a:t>coverage objectives.</a:t>
            </a: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dirty="0" smtClean="0">
                <a:solidFill>
                  <a:schemeClr val="tx1"/>
                </a:solidFill>
              </a:rPr>
              <a:t>Not studied in the GERAN CIoT study item, but shown feasible based on evaluations with existing base station radio heads (see next slides).</a:t>
            </a: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en-US" altLang="zh-CN" sz="4800" b="1" kern="0" dirty="0" smtClean="0">
              <a:solidFill>
                <a:schemeClr val="tx1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kumimoji="0" lang="en-GB" alt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811596" marR="0" lvl="0" indent="-811596" algn="l" defTabSz="2171651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alt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657290" y="3810968"/>
            <a:ext cx="6165414" cy="518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99706" y="2154784"/>
            <a:ext cx="13928023" cy="1043731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482" y="570608"/>
            <a:ext cx="22130404" cy="1227079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81400" rIns="162792" bIns="81400" numCol="1" anchor="ctr" anchorCtr="0" compatLnSpc="1">
            <a:prstTxWarp prst="textNoShape">
              <a:avLst/>
            </a:prstTxWarp>
          </a:bodyPr>
          <a:lstStyle/>
          <a:p>
            <a:pPr lvl="1">
              <a:defRPr/>
            </a:pPr>
            <a:r>
              <a:rPr lang="en-US" altLang="zh-CN" sz="66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Scenario 3: E-UTRA guard-band (cont.)</a:t>
            </a:r>
            <a:endParaRPr lang="zh-CN" altLang="en-US" sz="6600" b="1" kern="1200" dirty="0" smtClean="0">
              <a:latin typeface="+mj-lt"/>
              <a:ea typeface="+mj-ea"/>
              <a:cs typeface="+mj-cs"/>
              <a:sym typeface="Huawei Script Regular" charset="0"/>
            </a:endParaRPr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16964029" y="13617589"/>
            <a:ext cx="5592764" cy="95567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4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N W3" charset="0"/>
                <a:cs typeface="ヒラギノ角ゴ ProN W3" charset="0"/>
                <a:sym typeface="Arial" charset="0"/>
              </a:rPr>
              <a:t>Page </a:t>
            </a:r>
            <a:fld id="{A532C2A1-E23D-4EBC-A06C-C7EE94BEF22C}" type="slidenum">
              <a:rPr kumimoji="0" lang="de-DE" altLang="zh-CN" sz="4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N W3" charset="0"/>
                <a:cs typeface="ヒラギノ角ゴ ProN W3" charset="0"/>
                <a:sym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altLang="zh-CN" sz="4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cxnSp>
        <p:nvCxnSpPr>
          <p:cNvPr id="10" name="Straight Arrow Connector 9"/>
          <p:cNvCxnSpPr>
            <a:stCxn id="11" idx="1"/>
          </p:cNvCxnSpPr>
          <p:nvPr/>
        </p:nvCxnSpPr>
        <p:spPr bwMode="auto">
          <a:xfrm flipH="1" flipV="1">
            <a:off x="13632366" y="5611168"/>
            <a:ext cx="2777766" cy="1205706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lg" len="lg"/>
          </a:ln>
          <a:effectLst/>
        </p:spPr>
      </p:cxnSp>
      <p:sp>
        <p:nvSpPr>
          <p:cNvPr id="11" name="TextBox 10"/>
          <p:cNvSpPr txBox="1"/>
          <p:nvPr/>
        </p:nvSpPr>
        <p:spPr>
          <a:xfrm>
            <a:off x="16410132" y="6339820"/>
            <a:ext cx="269394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latin typeface="+mn-lt"/>
                <a:ea typeface="宋体" pitchFamily="2" charset="-122"/>
              </a:rPr>
              <a:t>Outermost LTE </a:t>
            </a:r>
            <a:br>
              <a:rPr lang="en-GB" sz="2800" dirty="0" smtClean="0">
                <a:latin typeface="+mn-lt"/>
                <a:ea typeface="宋体" pitchFamily="2" charset="-122"/>
              </a:rPr>
            </a:br>
            <a:r>
              <a:rPr lang="en-GB" sz="2800" dirty="0" smtClean="0">
                <a:latin typeface="+mn-lt"/>
                <a:ea typeface="宋体" pitchFamily="2" charset="-122"/>
              </a:rPr>
              <a:t>sub-carrier</a:t>
            </a:r>
          </a:p>
        </p:txBody>
      </p:sp>
      <p:cxnSp>
        <p:nvCxnSpPr>
          <p:cNvPr id="15" name="Straight Arrow Connector 14"/>
          <p:cNvCxnSpPr/>
          <p:nvPr/>
        </p:nvCxnSpPr>
        <p:spPr bwMode="auto">
          <a:xfrm flipH="1" flipV="1">
            <a:off x="11760746" y="9139560"/>
            <a:ext cx="4579282" cy="750222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lg" len="lg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16369258" y="9067552"/>
            <a:ext cx="450315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latin typeface="+mn-lt"/>
                <a:ea typeface="宋体" pitchFamily="2" charset="-122"/>
              </a:rPr>
              <a:t>Effective response of </a:t>
            </a:r>
            <a:br>
              <a:rPr lang="en-GB" sz="2800" dirty="0" smtClean="0">
                <a:latin typeface="+mn-lt"/>
                <a:ea typeface="宋体" pitchFamily="2" charset="-122"/>
              </a:rPr>
            </a:br>
            <a:r>
              <a:rPr lang="en-GB" sz="2800" dirty="0" smtClean="0">
                <a:latin typeface="+mn-lt"/>
                <a:ea typeface="宋体" pitchFamily="2" charset="-122"/>
              </a:rPr>
              <a:t>LTE UE receiver FFT</a:t>
            </a:r>
            <a:br>
              <a:rPr lang="en-GB" sz="2800" dirty="0" smtClean="0">
                <a:latin typeface="+mn-lt"/>
                <a:ea typeface="宋体" pitchFamily="2" charset="-122"/>
              </a:rPr>
            </a:br>
            <a:r>
              <a:rPr lang="en-GB" sz="2800" dirty="0" smtClean="0">
                <a:latin typeface="+mn-lt"/>
                <a:ea typeface="宋体" pitchFamily="2" charset="-122"/>
              </a:rPr>
              <a:t>(excludes any benefit from </a:t>
            </a:r>
            <a:br>
              <a:rPr lang="en-GB" sz="2800" dirty="0" smtClean="0">
                <a:latin typeface="+mn-lt"/>
                <a:ea typeface="宋体" pitchFamily="2" charset="-122"/>
              </a:rPr>
            </a:br>
            <a:r>
              <a:rPr lang="en-GB" sz="2800" dirty="0" smtClean="0">
                <a:latin typeface="+mn-lt"/>
                <a:ea typeface="宋体" pitchFamily="2" charset="-122"/>
              </a:rPr>
              <a:t>baseband receive filter)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19586" y="3308073"/>
            <a:ext cx="16753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latin typeface="+mn-lt"/>
                <a:ea typeface="宋体" pitchFamily="2" charset="-122"/>
              </a:rPr>
              <a:t>NB-CIoT </a:t>
            </a:r>
            <a:br>
              <a:rPr lang="en-GB" sz="2800" dirty="0" smtClean="0">
                <a:latin typeface="+mn-lt"/>
                <a:ea typeface="宋体" pitchFamily="2" charset="-122"/>
              </a:rPr>
            </a:br>
            <a:r>
              <a:rPr lang="en-GB" sz="2800" dirty="0" smtClean="0">
                <a:latin typeface="+mn-lt"/>
                <a:ea typeface="宋体" pitchFamily="2" charset="-122"/>
              </a:rPr>
              <a:t>downlink</a:t>
            </a:r>
          </a:p>
        </p:txBody>
      </p:sp>
      <p:cxnSp>
        <p:nvCxnSpPr>
          <p:cNvPr id="20" name="Straight Arrow Connector 19"/>
          <p:cNvCxnSpPr/>
          <p:nvPr/>
        </p:nvCxnSpPr>
        <p:spPr bwMode="auto">
          <a:xfrm>
            <a:off x="7912431" y="4262180"/>
            <a:ext cx="1451286" cy="587415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lg" len="lg"/>
          </a:ln>
          <a:effectLst/>
        </p:spPr>
      </p:cxnSp>
      <p:cxnSp>
        <p:nvCxnSpPr>
          <p:cNvPr id="24" name="Straight Arrow Connector 23"/>
          <p:cNvCxnSpPr/>
          <p:nvPr/>
        </p:nvCxnSpPr>
        <p:spPr bwMode="auto">
          <a:xfrm>
            <a:off x="10373933" y="3814490"/>
            <a:ext cx="3096344" cy="0"/>
          </a:xfrm>
          <a:prstGeom prst="straightConnector1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arrow" w="lg" len="lg"/>
            <a:tailEnd type="arrow" w="lg" len="lg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10608618" y="3215740"/>
            <a:ext cx="26228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solidFill>
                  <a:srgbClr val="FF0000"/>
                </a:solidFill>
                <a:latin typeface="+mn-lt"/>
                <a:ea typeface="宋体" pitchFamily="2" charset="-122"/>
              </a:rPr>
              <a:t>200 kHz guard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040980" y="5893152"/>
            <a:ext cx="276229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smtClean="0">
                <a:latin typeface="+mn-lt"/>
                <a:ea typeface="宋体" pitchFamily="2" charset="-122"/>
              </a:rPr>
              <a:t>Edge of 10 MHz</a:t>
            </a:r>
          </a:p>
          <a:p>
            <a:r>
              <a:rPr lang="en-GB" sz="2800" dirty="0" smtClean="0">
                <a:latin typeface="+mn-lt"/>
                <a:ea typeface="宋体" pitchFamily="2" charset="-122"/>
              </a:rPr>
              <a:t>LTE channel</a:t>
            </a:r>
          </a:p>
        </p:txBody>
      </p:sp>
      <p:cxnSp>
        <p:nvCxnSpPr>
          <p:cNvPr id="30" name="Straight Arrow Connector 29"/>
          <p:cNvCxnSpPr/>
          <p:nvPr/>
        </p:nvCxnSpPr>
        <p:spPr bwMode="auto">
          <a:xfrm flipH="1">
            <a:off x="5824956" y="6868170"/>
            <a:ext cx="1368152" cy="1047254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lg" len="lg"/>
          </a:ln>
          <a:effectLst/>
        </p:spPr>
      </p:cxnSp>
      <p:sp>
        <p:nvSpPr>
          <p:cNvPr id="4" name="TextBox 3"/>
          <p:cNvSpPr txBox="1"/>
          <p:nvPr/>
        </p:nvSpPr>
        <p:spPr>
          <a:xfrm>
            <a:off x="16988287" y="2614087"/>
            <a:ext cx="672578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Guard band of 200 kHz constrains energy leakage between NB-CIoT and LTE, </a:t>
            </a:r>
            <a:r>
              <a:rPr lang="en-GB" sz="4000" smtClean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and so allows </a:t>
            </a:r>
            <a:r>
              <a:rPr lang="en-GB" sz="4000" dirty="0" smtClean="0">
                <a:latin typeface="Arial" panose="020B0604020202020204" pitchFamily="34" charset="0"/>
                <a:ea typeface="宋体" pitchFamily="2" charset="-122"/>
                <a:cs typeface="Arial" panose="020B0604020202020204" pitchFamily="34" charset="0"/>
              </a:rPr>
              <a:t>coexistence</a:t>
            </a:r>
          </a:p>
        </p:txBody>
      </p:sp>
    </p:spTree>
    <p:extLst>
      <p:ext uri="{BB962C8B-B14F-4D97-AF65-F5344CB8AC3E}">
        <p14:creationId xmlns:p14="http://schemas.microsoft.com/office/powerpoint/2010/main" xmlns="" val="4994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482" y="570608"/>
            <a:ext cx="22130404" cy="1227079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81400" rIns="162792" bIns="81400" numCol="1" anchor="ctr" anchorCtr="0" compatLnSpc="1">
            <a:prstTxWarp prst="textNoShape">
              <a:avLst/>
            </a:prstTxWarp>
          </a:bodyPr>
          <a:lstStyle/>
          <a:p>
            <a:pPr lvl="1">
              <a:defRPr/>
            </a:pPr>
            <a:r>
              <a:rPr lang="en-US" altLang="zh-CN" sz="66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Scenario 3: E-UTRA guard-band (cont.)</a:t>
            </a:r>
            <a:endParaRPr lang="zh-CN" altLang="en-US" sz="6600" b="1" kern="1200" dirty="0" smtClean="0">
              <a:latin typeface="+mj-lt"/>
              <a:ea typeface="+mj-ea"/>
              <a:cs typeface="+mj-cs"/>
              <a:sym typeface="Huawei Script Regular" charset="0"/>
            </a:endParaRPr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16964029" y="13617589"/>
            <a:ext cx="5592764" cy="95567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4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N W3" charset="0"/>
                <a:cs typeface="ヒラギノ角ゴ ProN W3" charset="0"/>
                <a:sym typeface="Arial" charset="0"/>
              </a:rPr>
              <a:t>Page </a:t>
            </a:r>
            <a:fld id="{A532C2A1-E23D-4EBC-A06C-C7EE94BEF22C}" type="slidenum">
              <a:rPr kumimoji="0" lang="de-DE" altLang="zh-CN" sz="4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N W3" charset="0"/>
                <a:cs typeface="ヒラギノ角ゴ ProN W3" charset="0"/>
                <a:sym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altLang="zh-CN" sz="4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  <p:sp>
        <p:nvSpPr>
          <p:cNvPr id="19" name="内容占位符 17"/>
          <p:cNvSpPr txBox="1">
            <a:spLocks/>
          </p:cNvSpPr>
          <p:nvPr/>
        </p:nvSpPr>
        <p:spPr>
          <a:xfrm>
            <a:off x="743522" y="2730848"/>
            <a:ext cx="22898544" cy="2736304"/>
          </a:xfrm>
          <a:prstGeom prst="rect">
            <a:avLst/>
          </a:prstGeom>
        </p:spPr>
        <p:txBody>
          <a:bodyPr/>
          <a:lstStyle/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dirty="0">
                <a:solidFill>
                  <a:schemeClr val="tx1"/>
                </a:solidFill>
              </a:rPr>
              <a:t>T</a:t>
            </a:r>
            <a:r>
              <a:rPr lang="en-US" altLang="zh-CN" sz="4800" dirty="0" smtClean="0">
                <a:solidFill>
                  <a:schemeClr val="tx1"/>
                </a:solidFill>
              </a:rPr>
              <a:t>esting with existing base station radio heads shows that with 200 kHz guard between NB-CIoT and the edge LTE PRB, the spectrum of LTE + NB-</a:t>
            </a:r>
            <a:r>
              <a:rPr lang="en-US" altLang="zh-CN" sz="4800" dirty="0" err="1" smtClean="0">
                <a:solidFill>
                  <a:schemeClr val="tx1"/>
                </a:solidFill>
              </a:rPr>
              <a:t>CIoT</a:t>
            </a:r>
            <a:r>
              <a:rPr lang="en-US" altLang="zh-CN" sz="4800" dirty="0" smtClean="0">
                <a:solidFill>
                  <a:schemeClr val="tx1"/>
                </a:solidFill>
              </a:rPr>
              <a:t> meets the LTE spectral mask</a:t>
            </a:r>
            <a:r>
              <a:rPr lang="en-US" altLang="zh-CN" sz="4800" dirty="0" smtClean="0"/>
              <a:t>.</a:t>
            </a:r>
            <a:endParaRPr lang="en-US" altLang="zh-CN" sz="4800" kern="0" dirty="0" smtClean="0">
              <a:solidFill>
                <a:schemeClr val="tx1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kumimoji="0" lang="en-GB" alt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811596" marR="0" lvl="0" indent="-811596" algn="l" defTabSz="2171651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alt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1200" y="5179120"/>
            <a:ext cx="12016250" cy="784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490" y="108373"/>
            <a:ext cx="20656548" cy="1830387"/>
          </a:xfr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81400" rIns="162792" bIns="81400" numCol="1" anchor="ctr" anchorCtr="0" compatLnSpc="1">
            <a:prstTxWarp prst="textNoShape">
              <a:avLst/>
            </a:prstTxWarp>
          </a:bodyPr>
          <a:lstStyle/>
          <a:p>
            <a:pPr lvl="1">
              <a:defRPr/>
            </a:pPr>
            <a:r>
              <a:rPr lang="en-US" altLang="zh-CN" sz="6600" b="1" kern="1200" dirty="0" smtClean="0">
                <a:latin typeface="+mj-lt"/>
                <a:ea typeface="+mj-ea"/>
                <a:cs typeface="+mj-cs"/>
                <a:sym typeface="Huawei Script Regular" charset="0"/>
              </a:rPr>
              <a:t>Overall Summary</a:t>
            </a:r>
            <a:endParaRPr lang="en-US" altLang="zh-CN" sz="6600" b="1" kern="1200" dirty="0">
              <a:latin typeface="+mj-lt"/>
              <a:ea typeface="+mj-ea"/>
              <a:cs typeface="+mj-cs"/>
              <a:sym typeface="Huawei Script Regular" charset="0"/>
            </a:endParaRPr>
          </a:p>
        </p:txBody>
      </p:sp>
      <p:sp>
        <p:nvSpPr>
          <p:cNvPr id="6" name="内容占位符 17"/>
          <p:cNvSpPr txBox="1">
            <a:spLocks/>
          </p:cNvSpPr>
          <p:nvPr/>
        </p:nvSpPr>
        <p:spPr>
          <a:xfrm>
            <a:off x="455490" y="2730848"/>
            <a:ext cx="23690632" cy="9649072"/>
          </a:xfrm>
          <a:prstGeom prst="rect">
            <a:avLst/>
          </a:prstGeom>
        </p:spPr>
        <p:txBody>
          <a:bodyPr/>
          <a:lstStyle/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kern="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NB-CIoT supports flexible deployments. </a:t>
            </a: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kern="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Full set of coexistence studies for standalone deployments (re-farming GSM carrier or using dedicated/fragment spectrum) have been captured in 3GPP TR 45.820.</a:t>
            </a: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kern="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According to tests with existing radio heads, NB-CIoT deployment in LTE guard band is feasible.</a:t>
            </a: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kern="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Additional standardization effort in Rel-13 for guard band deployment is limited to RF coexistence validation (RAN4) and does not impact underlying NB-CIoT design.</a:t>
            </a:r>
          </a:p>
          <a:p>
            <a:pPr marL="811596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r>
              <a:rPr lang="en-US" altLang="zh-CN" sz="4800" kern="0" dirty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Analysis </a:t>
            </a:r>
            <a:r>
              <a:rPr lang="en-US" altLang="zh-CN" sz="4800" kern="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of all these deployment scenarios can </a:t>
            </a:r>
            <a:r>
              <a:rPr lang="en-US" altLang="zh-CN" sz="4800" kern="0" dirty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be completed within the clean-slate WI in Rel-13</a:t>
            </a:r>
            <a:r>
              <a:rPr lang="en-US" altLang="zh-CN" sz="4800" kern="0" dirty="0" smtClean="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.</a:t>
            </a:r>
            <a:endParaRPr lang="zh-CN" altLang="zh-CN" sz="4800" kern="0" dirty="0" smtClean="0">
              <a:solidFill>
                <a:schemeClr val="tx1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lang="en-US" altLang="zh-CN" sz="4800" kern="0" dirty="0" smtClean="0">
              <a:solidFill>
                <a:schemeClr val="tx1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811596" lvl="0" indent="-811596" defTabSz="2171651" eaLnBrk="0" hangingPunct="0"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</a:pPr>
            <a:endParaRPr kumimoji="0" lang="en-GB" alt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 marL="811596" marR="0" lvl="0" indent="-811596" algn="l" defTabSz="2171651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chemeClr val="bg2"/>
              </a:buClr>
              <a:buSzPct val="60000"/>
              <a:buFont typeface="Wingdings" pitchFamily="2" charset="2"/>
              <a:buChar char="l"/>
              <a:tabLst/>
              <a:defRPr/>
            </a:pPr>
            <a:endParaRPr kumimoji="0" lang="en-US" altLang="zh-CN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16964029" y="13617589"/>
            <a:ext cx="5592764" cy="955676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43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N W3" charset="0"/>
                <a:cs typeface="ヒラギノ角ゴ ProN W3" charset="0"/>
                <a:sym typeface="Arial" charset="0"/>
              </a:rPr>
              <a:t>Page </a:t>
            </a:r>
            <a:fld id="{A532C2A1-E23D-4EBC-A06C-C7EE94BEF22C}" type="slidenum">
              <a:rPr kumimoji="0" lang="de-DE" altLang="zh-CN" sz="43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ヒラギノ角ゴ ProN W3" charset="0"/>
                <a:cs typeface="ヒラギノ角ゴ ProN W3" charset="0"/>
                <a:sym typeface="Arial" charset="0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altLang="zh-CN" sz="4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ヒラギノ角ゴ ProN W3" charset="0"/>
              <a:cs typeface="ヒラギノ角ゴ ProN W3" charset="0"/>
              <a:sym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926305" y="5179120"/>
            <a:ext cx="20727750" cy="2858153"/>
          </a:xfrm>
        </p:spPr>
        <p:txBody>
          <a:bodyPr/>
          <a:lstStyle/>
          <a:p>
            <a:pPr algn="ctr"/>
            <a:r>
              <a:rPr lang="en-US" altLang="zh-CN" dirty="0" smtClean="0"/>
              <a:t>Thank you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efault">
  <a:themeElements>
    <a:clrScheme name="default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default">
      <a:majorFont>
        <a:latin typeface="FrutigerNext LT Medium"/>
        <a:ea typeface="黑体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571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spDef>
    <a:ln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lg" len="lg"/>
        </a:ln>
        <a:effectLst/>
      </a:spPr>
      <a:bodyPr/>
      <a:lstStyle/>
    </a:lnDef>
    <a:txDef>
      <a:spPr>
        <a:solidFill>
          <a:schemeClr val="accent2"/>
        </a:solidFill>
      </a:spPr>
      <a:bodyPr wrap="square" rtlCol="0">
        <a:spAutoFit/>
      </a:bodyPr>
      <a:lstStyle>
        <a:defPPr>
          <a:defRPr dirty="0" smtClean="0">
            <a:latin typeface="宋体" pitchFamily="2" charset="-122"/>
            <a:ea typeface="宋体" pitchFamily="2" charset="-122"/>
          </a:defRPr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Wayne_Overview_Mot_May24th (v5)">
  <a:themeElements>
    <a:clrScheme name="Custom 1">
      <a:dk1>
        <a:srgbClr val="808080"/>
      </a:dk1>
      <a:lt1>
        <a:srgbClr val="FFFFFF"/>
      </a:lt1>
      <a:dk2>
        <a:srgbClr val="000000"/>
      </a:dk2>
      <a:lt2>
        <a:srgbClr val="92D050"/>
      </a:lt2>
      <a:accent1>
        <a:srgbClr val="33CCCC"/>
      </a:accent1>
      <a:accent2>
        <a:srgbClr val="FF9933"/>
      </a:accent2>
      <a:accent3>
        <a:srgbClr val="AAAAAA"/>
      </a:accent3>
      <a:accent4>
        <a:srgbClr val="DADADA"/>
      </a:accent4>
      <a:accent5>
        <a:srgbClr val="ADE2E2"/>
      </a:accent5>
      <a:accent6>
        <a:srgbClr val="E78A2D"/>
      </a:accent6>
      <a:hlink>
        <a:srgbClr val="99CCFF"/>
      </a:hlink>
      <a:folHlink>
        <a:srgbClr val="0000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>
    <a:extraClrScheme>
      <a:clrScheme name="PPT_Template_Corp_16x9_rev2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9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rgbClr val="C00000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0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rgbClr val="C00000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000"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default">
  <a:themeElements>
    <a:clrScheme name="default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default">
      <a:majorFont>
        <a:latin typeface="FrutigerNext LT Medium"/>
        <a:ea typeface="黑体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571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rtlCol="0" anchor="t" anchorCtr="0" compatLnSpc="1">
        <a:prstTxWarp prst="textNoShape">
          <a:avLst/>
        </a:prstTxWarp>
        <a:no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spDef>
    <a:ln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lg" len="lg"/>
        </a:ln>
        <a:effectLst/>
      </a:spPr>
      <a:bodyPr/>
      <a:lstStyle/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default">
  <a:themeElements>
    <a:clrScheme name="default 1">
      <a:dk1>
        <a:srgbClr val="000000"/>
      </a:dk1>
      <a:lt1>
        <a:srgbClr val="FFFFFF"/>
      </a:lt1>
      <a:dk2>
        <a:srgbClr val="990000"/>
      </a:dk2>
      <a:lt2>
        <a:srgbClr val="777777"/>
      </a:lt2>
      <a:accent1>
        <a:srgbClr val="FFCC99"/>
      </a:accent1>
      <a:accent2>
        <a:srgbClr val="FFCC66"/>
      </a:accent2>
      <a:accent3>
        <a:srgbClr val="FFFFFF"/>
      </a:accent3>
      <a:accent4>
        <a:srgbClr val="000000"/>
      </a:accent4>
      <a:accent5>
        <a:srgbClr val="FFE2CA"/>
      </a:accent5>
      <a:accent6>
        <a:srgbClr val="E7B95C"/>
      </a:accent6>
      <a:hlink>
        <a:srgbClr val="FF9900"/>
      </a:hlink>
      <a:folHlink>
        <a:srgbClr val="996600"/>
      </a:folHlink>
    </a:clrScheme>
    <a:fontScheme name="default">
      <a:majorFont>
        <a:latin typeface="FrutigerNext LT Medium"/>
        <a:ea typeface="黑体"/>
        <a:cs typeface=""/>
      </a:majorFont>
      <a:minorFont>
        <a:latin typeface="华文细黑"/>
        <a:ea typeface="华文细黑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9200" tIns="39600" rIns="79200" bIns="39600" numCol="1" anchor="t" anchorCtr="0" compatLnSpc="1">
        <a:prstTxWarp prst="textNoShape">
          <a:avLst/>
        </a:prstTxWarp>
        <a:spAutoFit/>
      </a:bodyPr>
      <a:lstStyle>
        <a:defPPr marL="0" marR="0" indent="0" algn="l" defTabSz="8016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FrutigerNext LT Regular" pitchFamily="34" charset="0"/>
            <a:ea typeface="MS PGothic" pitchFamily="34" charset="-128"/>
          </a:defRPr>
        </a:defPPr>
      </a:lst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969696"/>
        </a:lt2>
        <a:accent1>
          <a:srgbClr val="DDDDDD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777777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华为VI主题16x9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华为VI字体">
      <a:majorFont>
        <a:latin typeface="FrutigerNext LT Medium"/>
        <a:ea typeface="华文细黑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57150" cap="flat" cmpd="sng" algn="ctr">
          <a:solidFill>
            <a:srgbClr val="C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SimSun" pitchFamily="2" charset="-122"/>
          </a:defRPr>
        </a:defPPr>
      </a:lstStyle>
    </a:spDef>
    <a:ln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buNone/>
          <a:defRPr dirty="0" smtClean="0"/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华为VI主题16x9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华为VI字体">
      <a:majorFont>
        <a:latin typeface="FrutigerNext LT Medium"/>
        <a:ea typeface="华文细黑"/>
        <a:cs typeface=""/>
      </a:majorFont>
      <a:minorFont>
        <a:latin typeface="FrutigerNext LT Regular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57150" cap="flat" cmpd="sng" algn="ctr">
          <a:solidFill>
            <a:srgbClr val="C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SimSun" pitchFamily="2" charset="-122"/>
          </a:defRPr>
        </a:defPPr>
      </a:lstStyle>
    </a:spDef>
    <a:ln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arrow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buNone/>
          <a:defRPr dirty="0" smtClean="0"/>
        </a:defPPr>
      </a:lstStyle>
    </a:tx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55979</TotalTime>
  <Pages>0</Pages>
  <Words>431</Words>
  <Characters>0</Characters>
  <Application>Microsoft Office PowerPoint</Application>
  <PresentationFormat>Custom</PresentationFormat>
  <Lines>0</Lines>
  <Paragraphs>56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1_default</vt:lpstr>
      <vt:lpstr>1_Wayne_Overview_Mot_May24th (v5)</vt:lpstr>
      <vt:lpstr>9_主题1</vt:lpstr>
      <vt:lpstr>10_主题1</vt:lpstr>
      <vt:lpstr>2_default</vt:lpstr>
      <vt:lpstr>default</vt:lpstr>
      <vt:lpstr>华为VI主题16x9</vt:lpstr>
      <vt:lpstr>1_华为VI主题16x9</vt:lpstr>
      <vt:lpstr>NB-CIoT – Deployment Scenarios  </vt:lpstr>
      <vt:lpstr>Possible deployment scenarios</vt:lpstr>
      <vt:lpstr>Scenario 1: Re-farming GSM carrier</vt:lpstr>
      <vt:lpstr>Scenario 2: Dedicated/fragment spectrum</vt:lpstr>
      <vt:lpstr>Scenario 3: E-UTRA guard-band</vt:lpstr>
      <vt:lpstr>Scenario 3: E-UTRA guard-band (cont.)</vt:lpstr>
      <vt:lpstr>Scenario 3: E-UTRA guard-band (cont.)</vt:lpstr>
      <vt:lpstr>Overall Summary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Adada.</dc:creator>
  <cp:lastModifiedBy>Huawei</cp:lastModifiedBy>
  <cp:revision>5161</cp:revision>
  <dcterms:modified xsi:type="dcterms:W3CDTF">2015-09-08T14:35:49Z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(2)NKI0gCkBSMWnXEG77TQ2ekZ9Uef9d8Z1Vo49UPh3Srg5A++ZPEDy3uAQO550dOZPhl/hML/9_x000d_ T8k2twwYx6nQJasZ2Q5UO4CroEMGe6HxIiw7KuQaqmnKS2rHhyV7FRaeKEWVkbum9Hwe2l8a_x000d_ b1bYWOyDku8VYA8btstUGdL+qBI9gQttGFFfuoy6wcLcUt/lM31O9wHrceM/YyhYypc749B+_x000d_ WbQ3ZOO2OrvSmYPs9K</vt:lpwstr>
  </property>
  <property fmtid="{D5CDD505-2E9C-101B-9397-08002B2CF9AE}" pid="3" name="_ms_pID_7253431">
    <vt:lpwstr>TKLDlwGVQ3jEb4I1dxDhyjYi4AlXT+k/oB9l0+FEQPsnYxTTM5NL9r_x000d_ u/AjqU5KxcwnjY3mlq69mqITtZM81M4lXhOhuEbkyFteDrUlIinCQGPvood8I6PvuOWqKFBI_x000d_ VDQglA44ua70wvRsVERb0TIYib/fwAy5GVsyp+DeSuji+w==</vt:lpwstr>
  </property>
  <property fmtid="{D5CDD505-2E9C-101B-9397-08002B2CF9AE}" pid="4" name="_ms_pID_7253432">
    <vt:lpwstr>UbBgqkwaIO4/z4Wo+qtrbxlSCsB87hCXkMV3GSiPOw/8EwlZs2NIIZe79zrWvRVGLEdFVn0eecjWKe+VWVkuD2xEbxpy0nXGK4Ydk4e2EkgIS/MPrbP8fNahJu1j9C6dJl47z32D4LdVEQ3TYhW/aSC6F43mzEHvjGqnzDOCqITriMXeKufHAlYjCEbf7y9LZTw1Uep5nreU9DiTSRjCBp6Sf3ETcmr2vjpcn61X3HycsKTc</vt:lpwstr>
  </property>
  <property fmtid="{D5CDD505-2E9C-101B-9397-08002B2CF9AE}" pid="5" name="_ms_pID_7253433">
    <vt:lpwstr>LQ8tY2pO3KPEwfPOZgnyLw04e5HfS71TAqMZmrleNvJx6WKBB5iaSVacsKYZje/ZyCQ+aSfKTC1zivohZGg6eaWWFEJsIi+KK14Qe4YO3fJcun2h7IXBG6EPncSW9CsXF67UXGmy9ShlZYlK8OJcEDtUcWf1DO9zhRCYPHiFcotD2FEo</vt:lpwstr>
  </property>
  <property fmtid="{D5CDD505-2E9C-101B-9397-08002B2CF9AE}" pid="6" name="_new_ms_pID_72543">
    <vt:lpwstr>(3)07Tu/jh8fl/1otzd6/36RTer4xXhRWbEXy5Hbk8jh1Prswa1K/R3UnxhP0Pou2/GtJW8HJS+
LzI80r0vXCe1zfeFwmhxbnv9A1uRDb42R6Xuae0uA3Cm/UrTrdOyCTf2lR7SLS9Mn1I0nEXY
XVtttuXhD8IXCUVny0sl42mA6OF7Q819Pv0RiWtlNOUcEM8HnHvCjtgHYKxoDZspqbVDbSEZ
OlaBNBKMZEV3WGjPm2</vt:lpwstr>
  </property>
  <property fmtid="{D5CDD505-2E9C-101B-9397-08002B2CF9AE}" pid="7" name="_new_ms_pID_725431">
    <vt:lpwstr>ZQL5Uk/4BmpucRp6mHzG5+h2B3o5BItOYf8p2sAGHsJUhw3xgS9uC7
MBppg30S9aHMyw4Xk8aTCOubXqpxMMVYrzMxfxPeHyyaLxkQTKY+fJlZfbCuxxA8NipYtMnu
bcotbMJdpO5LQNVBZL33Bnhv7Sz10KstKwIisGxCxywn7UrqM7wS43/VrhthWxS5UHpJT+Cd
8yCRvtmtuYByVCNxC55yPrYJf9674CMedd6L</vt:lpwstr>
  </property>
  <property fmtid="{D5CDD505-2E9C-101B-9397-08002B2CF9AE}" pid="8" name="_new_ms_pID_725432">
    <vt:lpwstr>wOxMxx2Y6Smns1SE+Ys7KA9Xt7XwFcr5IplR
pmdx0faNppphXff0UVWeh4/Vak/bJmdWR/w4nU+7cE2MXPp5KWwJh+Fq/rCscQ/uE163t3cv
bSuw6pl9bXYkR2qZVphYyw==</vt:lpwstr>
  </property>
  <property fmtid="{D5CDD505-2E9C-101B-9397-08002B2CF9AE}" pid="9" name="_new_ms_pID_725433">
    <vt:lpwstr>oT</vt:lpwstr>
  </property>
  <property fmtid="{D5CDD505-2E9C-101B-9397-08002B2CF9AE}" pid="10" name="sflag">
    <vt:lpwstr>1441722915</vt:lpwstr>
  </property>
</Properties>
</file>