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New LTE WI/SIs for Rel-13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Intel</a:t>
            </a:r>
            <a:r>
              <a:rPr lang="en-US" dirty="0"/>
              <a:t>, </a:t>
            </a:r>
            <a:r>
              <a:rPr lang="en-US" dirty="0" smtClean="0"/>
              <a:t>ITL, KDDI, SoftBank Mobile, SK Telecom, </a:t>
            </a:r>
            <a:r>
              <a:rPr lang="en-US" dirty="0"/>
              <a:t>TeliaSonera, </a:t>
            </a:r>
            <a:r>
              <a:rPr lang="en-US" dirty="0" smtClean="0"/>
              <a:t>ZTE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849438" y="16406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RP-151041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26688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</a:t>
            </a:r>
            <a:r>
              <a:rPr lang="en-US" altLang="ja-JP" dirty="0" smtClean="0"/>
              <a:t>TSG-RAN#68</a:t>
            </a:r>
            <a:endParaRPr lang="en-US" altLang="ja-JP" dirty="0"/>
          </a:p>
          <a:p>
            <a:r>
              <a:rPr lang="de-DE" altLang="ja-JP" dirty="0"/>
              <a:t>Malmö, Sweden, June 15 - 18, 2015</a:t>
            </a:r>
            <a:endParaRPr lang="en-US" altLang="ja-JP" dirty="0"/>
          </a:p>
          <a:p>
            <a:r>
              <a:rPr lang="en-US" altLang="ja-JP" dirty="0"/>
              <a:t>Agenda: </a:t>
            </a:r>
            <a:r>
              <a:rPr lang="en-US" altLang="ja-JP" dirty="0" smtClean="0"/>
              <a:t>13.1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3891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Approve the following WIs/SIs in RAN 68</a:t>
            </a:r>
          </a:p>
          <a:p>
            <a:pPr lvl="1"/>
            <a:r>
              <a:rPr lang="en-US" dirty="0" smtClean="0"/>
              <a:t>LAA WI (RAN1-led): RP-15xxxx</a:t>
            </a:r>
          </a:p>
          <a:p>
            <a:pPr lvl="1"/>
            <a:r>
              <a:rPr lang="en-US" dirty="0" smtClean="0"/>
              <a:t>FD-MIMO WI (RAN1-led): RP-15xxxx</a:t>
            </a:r>
          </a:p>
          <a:p>
            <a:pPr lvl="1"/>
            <a:r>
              <a:rPr lang="en-US" dirty="0" smtClean="0"/>
              <a:t>LTE V2X SI (RAN1-led): RP-15xxxx</a:t>
            </a:r>
          </a:p>
          <a:p>
            <a:pPr lvl="1"/>
            <a:r>
              <a:rPr lang="en-US" dirty="0" smtClean="0"/>
              <a:t>Control Channel IM (RAN4-led): </a:t>
            </a:r>
            <a:r>
              <a:rPr lang="en-US" dirty="0" smtClean="0"/>
              <a:t>RP-15xxxx</a:t>
            </a:r>
          </a:p>
          <a:p>
            <a:r>
              <a:rPr lang="en-US" dirty="0" smtClean="0"/>
              <a:t>Note: this WF only treats RAN1/4-led WI/SI.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7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TUs in Q3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1327694"/>
              </p:ext>
            </p:extLst>
          </p:nvPr>
        </p:nvGraphicFramePr>
        <p:xfrm>
          <a:off x="228600" y="1371600"/>
          <a:ext cx="8839197" cy="36169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50034"/>
                <a:gridCol w="914479"/>
                <a:gridCol w="914479"/>
                <a:gridCol w="914479"/>
                <a:gridCol w="914479"/>
                <a:gridCol w="914479"/>
                <a:gridCol w="914479"/>
                <a:gridCol w="914479"/>
                <a:gridCol w="914479"/>
                <a:gridCol w="73331"/>
              </a:tblGrid>
              <a:tr h="2849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gridSpan="9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r>
                        <a:rPr lang="en-GB" sz="1600" dirty="0">
                          <a:effectLst/>
                        </a:rPr>
                        <a:t>RAN #68	Q3/2015	RAN #69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R1L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R1U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R2L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R2U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R2J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R4RF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R4RD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138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82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89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76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76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1. LAA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2. FD-MIMO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3. LTE-V2X SI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4. Control C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H IM WI (R4-led)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Total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10.5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6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TUs in Q4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842926"/>
              </p:ext>
            </p:extLst>
          </p:nvPr>
        </p:nvGraphicFramePr>
        <p:xfrm>
          <a:off x="457200" y="1371600"/>
          <a:ext cx="8382003" cy="23609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  <a:gridCol w="493059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gridSpan="16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r>
                        <a:rPr lang="en-GB" sz="1600" dirty="0">
                          <a:effectLst/>
                        </a:rPr>
                        <a:t>RAN #69	Q4/2015	RAN #70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R1L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R1U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R2L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R2U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R2J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R3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R4RF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R4RD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R1L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R1U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R2L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R2J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R4RF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R4RD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82bis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82bis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91bis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91bis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91bis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89bis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76bis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76bis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83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83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92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92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92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77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77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Total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118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219</Words>
  <Application>Microsoft Office PowerPoint</Application>
  <PresentationFormat>On-screen Show (4:3)</PresentationFormat>
  <Paragraphs>141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New LTE WI/SIs for Rel-13</vt:lpstr>
      <vt:lpstr>Proposals</vt:lpstr>
      <vt:lpstr>Appendix: TUs in Q3</vt:lpstr>
      <vt:lpstr>Appendix: TUs in Q4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WI/SIs for Rel-13</dc:title>
  <dc:creator>Han, Seunghee</dc:creator>
  <cp:lastModifiedBy>Han, Seunghee</cp:lastModifiedBy>
  <cp:revision>43</cp:revision>
  <dcterms:created xsi:type="dcterms:W3CDTF">2006-08-16T00:00:00Z</dcterms:created>
  <dcterms:modified xsi:type="dcterms:W3CDTF">2015-06-17T10:04:11Z</dcterms:modified>
</cp:coreProperties>
</file>