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64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18/06/2015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21446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18/06/2015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9836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18/06/2015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1355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18/06/2015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8535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18/06/2015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0164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18/06/2015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88985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18/06/2015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0515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18/06/2015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8891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18/06/2015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6197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18/06/2015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8123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18/06/2015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605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B74B75-69E4-4E22-B87F-E29390F82703}" type="datetimeFigureOut">
              <a:rPr lang="en-GB" smtClean="0"/>
              <a:t>18/06/2015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8204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1520" y="24511"/>
            <a:ext cx="87849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3GPP TSG-RAN #</a:t>
            </a:r>
            <a:r>
              <a:rPr lang="en-US" dirty="0" smtClean="0"/>
              <a:t>68				 </a:t>
            </a:r>
            <a:r>
              <a:rPr lang="en-GB" dirty="0" smtClean="0"/>
              <a:t>                               </a:t>
            </a:r>
            <a:r>
              <a:rPr lang="en-GB" dirty="0" smtClean="0">
                <a:solidFill>
                  <a:srgbClr val="FF0000"/>
                </a:solidFill>
              </a:rPr>
              <a:t> </a:t>
            </a:r>
            <a:r>
              <a:rPr lang="en-GB" dirty="0" smtClean="0"/>
              <a:t>RP-151108</a:t>
            </a:r>
            <a:endParaRPr lang="en-US" dirty="0"/>
          </a:p>
          <a:p>
            <a:r>
              <a:rPr lang="en-US" dirty="0" smtClean="0"/>
              <a:t>15 </a:t>
            </a:r>
            <a:r>
              <a:rPr lang="en-US" dirty="0"/>
              <a:t>‒ </a:t>
            </a:r>
            <a:r>
              <a:rPr lang="en-US" dirty="0" smtClean="0"/>
              <a:t>18 June 2015, Malmö, </a:t>
            </a:r>
            <a:r>
              <a:rPr lang="en-US" dirty="0"/>
              <a:t>Sweden</a:t>
            </a:r>
          </a:p>
          <a:p>
            <a:r>
              <a:rPr lang="en-GB" b="1" dirty="0"/>
              <a:t> </a:t>
            </a:r>
            <a:endParaRPr lang="en-US" dirty="0"/>
          </a:p>
          <a:p>
            <a:r>
              <a:rPr lang="en-GB" b="1" dirty="0"/>
              <a:t>Source:	</a:t>
            </a:r>
            <a:r>
              <a:rPr lang="en-GB" dirty="0" smtClean="0"/>
              <a:t>TeliaSonera, Vodafone, Orange, Telefonica, DT, TIM</a:t>
            </a:r>
            <a:endParaRPr lang="en-US" dirty="0"/>
          </a:p>
          <a:p>
            <a:r>
              <a:rPr lang="en-GB" b="1" dirty="0"/>
              <a:t>Title:	</a:t>
            </a:r>
            <a:r>
              <a:rPr lang="en-US" dirty="0"/>
              <a:t>Way forward on </a:t>
            </a:r>
            <a:r>
              <a:rPr lang="en-US" dirty="0" smtClean="0"/>
              <a:t>MSD calculation for CA and </a:t>
            </a:r>
            <a:r>
              <a:rPr lang="en-US" dirty="0"/>
              <a:t>CA_3A-40A/ </a:t>
            </a:r>
            <a:r>
              <a:rPr lang="en-US" dirty="0" smtClean="0"/>
              <a:t>CA_3A-40C</a:t>
            </a:r>
            <a:endParaRPr lang="en-US" dirty="0"/>
          </a:p>
          <a:p>
            <a:r>
              <a:rPr lang="en-GB" b="1" dirty="0"/>
              <a:t>Agenda item:	</a:t>
            </a:r>
            <a:r>
              <a:rPr lang="en-GB" dirty="0"/>
              <a:t>11.4.1.6</a:t>
            </a:r>
          </a:p>
          <a:p>
            <a:r>
              <a:rPr lang="en-GB" b="1" dirty="0" smtClean="0"/>
              <a:t>Document </a:t>
            </a:r>
            <a:r>
              <a:rPr lang="en-GB" b="1" dirty="0"/>
              <a:t>for:	</a:t>
            </a:r>
            <a:r>
              <a:rPr lang="en-GB" dirty="0" smtClean="0"/>
              <a:t>Discussion,  Approval</a:t>
            </a:r>
            <a:endParaRPr lang="en-US" dirty="0"/>
          </a:p>
          <a:p>
            <a:r>
              <a:rPr lang="en-US" dirty="0" smtClean="0"/>
              <a:t>___________________________________________________________________________</a:t>
            </a:r>
            <a:endParaRPr lang="en-GB" dirty="0" smtClean="0"/>
          </a:p>
        </p:txBody>
      </p:sp>
      <p:sp>
        <p:nvSpPr>
          <p:cNvPr id="18" name="Rectangle 17"/>
          <p:cNvSpPr/>
          <p:nvPr/>
        </p:nvSpPr>
        <p:spPr>
          <a:xfrm>
            <a:off x="395536" y="2276872"/>
            <a:ext cx="82809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Background information: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In the last RAN4 meetings the MSD calculation for CA combos with harmonic and MSD problems </a:t>
            </a:r>
            <a:r>
              <a:rPr lang="en-GB" dirty="0"/>
              <a:t>was </a:t>
            </a:r>
            <a:r>
              <a:rPr lang="en-GB" dirty="0" smtClean="0"/>
              <a:t>discussed with respect to the antenna isolation assumption.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The antenna isolation is for MSD calculation is so far assumed to be 10 </a:t>
            </a:r>
            <a:r>
              <a:rPr lang="en-GB" dirty="0" err="1" smtClean="0"/>
              <a:t>dB.</a:t>
            </a:r>
            <a:r>
              <a:rPr lang="en-GB" dirty="0" smtClean="0"/>
              <a:t> For conducted mode REFSENS test such antenna isolation is not observed as the antennas are disconnected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The “antenna isolation” / “antenna port isolation” assumption changes strongly the MSD as shown in </a:t>
            </a:r>
            <a:r>
              <a:rPr lang="en-GB" dirty="0"/>
              <a:t>R4-152254, R4-153063, </a:t>
            </a:r>
            <a:r>
              <a:rPr lang="en-GB" dirty="0" smtClean="0"/>
              <a:t>R4-153875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For the CA with B3 + B40 with such MSD problems there is an urgent need to finalise </a:t>
            </a:r>
            <a:r>
              <a:rPr lang="en-GB" dirty="0"/>
              <a:t>the WI to facilitate deployment (RP-150668 , RP-150673, RP-150977)</a:t>
            </a:r>
            <a:endParaRPr lang="en-GB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07122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1520" y="24511"/>
            <a:ext cx="87849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Way forward on MSD calculation for </a:t>
            </a:r>
            <a:r>
              <a:rPr lang="en-US" sz="2400" dirty="0" smtClean="0"/>
              <a:t>CA </a:t>
            </a:r>
            <a:r>
              <a:rPr lang="en-US" sz="2400" dirty="0"/>
              <a:t>and CA_3A-40A/ CA_3A-40C</a:t>
            </a:r>
            <a:endParaRPr lang="en-US" sz="2400" dirty="0" smtClean="0"/>
          </a:p>
          <a:p>
            <a:r>
              <a:rPr lang="en-US" dirty="0" smtClean="0"/>
              <a:t>_________________________________________________________________________</a:t>
            </a:r>
            <a:endParaRPr lang="en-GB" dirty="0" smtClean="0"/>
          </a:p>
        </p:txBody>
      </p:sp>
      <p:sp>
        <p:nvSpPr>
          <p:cNvPr id="18" name="Rectangle 17"/>
          <p:cNvSpPr/>
          <p:nvPr/>
        </p:nvSpPr>
        <p:spPr>
          <a:xfrm>
            <a:off x="503548" y="836712"/>
            <a:ext cx="828092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dirty="0" smtClean="0"/>
              <a:t>Proposed way forward: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RAN4 shall study the “antenna coupling” /”antenna port coupling” which is needed for the MSD/REFSENS calculation.  RAN4 is expected to resolve the MSD technical discrepancies before end of Release 13.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Based on specific operator requests (on a per band-combination basis), the </a:t>
            </a:r>
            <a:r>
              <a:rPr lang="en-US" dirty="0"/>
              <a:t>values of the completed CA combinations with MSD issues shall be </a:t>
            </a:r>
            <a:r>
              <a:rPr lang="en-US" dirty="0" smtClean="0"/>
              <a:t>reconsidered (based on normal RAN4 </a:t>
            </a:r>
            <a:r>
              <a:rPr lang="en-US" smtClean="0"/>
              <a:t>approval </a:t>
            </a:r>
            <a:r>
              <a:rPr lang="en-US" smtClean="0"/>
              <a:t>procedure) </a:t>
            </a:r>
            <a:r>
              <a:rPr lang="en-US" dirty="0" smtClean="0"/>
              <a:t>for Release 14 specifications,  </a:t>
            </a:r>
            <a:r>
              <a:rPr lang="en-US" dirty="0"/>
              <a:t>to align with the corrected MSD </a:t>
            </a:r>
            <a:r>
              <a:rPr lang="en-US" dirty="0" smtClean="0"/>
              <a:t>assumption.</a:t>
            </a:r>
            <a:endParaRPr lang="en-US" strike="sngStrike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The </a:t>
            </a:r>
            <a:r>
              <a:rPr lang="en-US" dirty="0" smtClean="0"/>
              <a:t>general principle is that MSD </a:t>
            </a:r>
            <a:r>
              <a:rPr lang="en-US" dirty="0"/>
              <a:t>calculation for ongoing CA combinations with MSD problems shall be based on the corrected MSD assumption in </a:t>
            </a:r>
            <a:r>
              <a:rPr lang="en-US" dirty="0" smtClean="0"/>
              <a:t>Rel-13.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The </a:t>
            </a:r>
            <a:r>
              <a:rPr lang="en-US" dirty="0"/>
              <a:t>current MSD values in the brackets that are captured in the submitted CR for CA B3+B40 at RAN#68 (RP-150668 and RP-150673) are accepted and the CRs are approved to close the two CA </a:t>
            </a:r>
            <a:r>
              <a:rPr lang="en-US" dirty="0" smtClean="0"/>
              <a:t>Wis. Further </a:t>
            </a:r>
            <a:r>
              <a:rPr lang="en-US" dirty="0"/>
              <a:t>inputs for CA B3+B40 at RAN4#76 will be taken into account in finalizing the MSD </a:t>
            </a:r>
            <a:r>
              <a:rPr lang="en-US" dirty="0" smtClean="0"/>
              <a:t>values.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solidFill>
                <a:srgbClr val="00B050"/>
              </a:solidFill>
            </a:endParaRPr>
          </a:p>
          <a:p>
            <a:endParaRPr lang="en-US" dirty="0" smtClean="0">
              <a:solidFill>
                <a:srgbClr val="00B050"/>
              </a:solidFill>
            </a:endParaRPr>
          </a:p>
          <a:p>
            <a:endParaRPr lang="en-GB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72889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298</Words>
  <Application>Microsoft Office PowerPoint</Application>
  <PresentationFormat>On-screen Show (4:3)</PresentationFormat>
  <Paragraphs>23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>TeliaSonera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TeliaSonera</dc:creator>
  <cp:lastModifiedBy>TeliaSonera</cp:lastModifiedBy>
  <cp:revision>94</cp:revision>
  <dcterms:created xsi:type="dcterms:W3CDTF">2014-05-22T15:37:23Z</dcterms:created>
  <dcterms:modified xsi:type="dcterms:W3CDTF">2015-06-18T12:31:58Z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