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4" r:id="rId3"/>
    <p:sldId id="26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85393" autoAdjust="0"/>
  </p:normalViewPr>
  <p:slideViewPr>
    <p:cSldViewPr>
      <p:cViewPr varScale="1">
        <p:scale>
          <a:sx n="66" d="100"/>
          <a:sy n="66" d="100"/>
        </p:scale>
        <p:origin x="-13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</a:t>
            </a:r>
            <a:r>
              <a:rPr lang="en-US" altLang="ja-JP" sz="4000" dirty="0" smtClean="0"/>
              <a:t>Forward </a:t>
            </a:r>
            <a:r>
              <a:rPr lang="en-US" altLang="ja-JP" sz="4000" dirty="0"/>
              <a:t>on </a:t>
            </a:r>
            <a:r>
              <a:rPr lang="en-US" altLang="ja-JP" sz="4000" dirty="0" smtClean="0"/>
              <a:t>PMCH for MUST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440160"/>
          </a:xfrm>
        </p:spPr>
        <p:txBody>
          <a:bodyPr>
            <a:noAutofit/>
          </a:bodyPr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DOCOMO, AT&amp;T, 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Intel,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ZTE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 Meeting #68</a:t>
            </a:r>
            <a:endParaRPr lang="ja-JP" altLang="ja-JP" dirty="0" smtClean="0"/>
          </a:p>
          <a:p>
            <a:r>
              <a:rPr lang="en-US" altLang="ja-JP" dirty="0"/>
              <a:t>Malmö, Sweden</a:t>
            </a:r>
            <a:r>
              <a:rPr lang="en-US" altLang="ja-JP" dirty="0" smtClean="0"/>
              <a:t>, June 15 – 18,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12.4.12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RP-151099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040560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According </a:t>
            </a:r>
            <a:r>
              <a:rPr lang="en-US" altLang="ja-JP" dirty="0"/>
              <a:t>to the conclusion at RAN1#81 meeting, start an email discussion on evaluation assumptions of superposition of PMCH and PMCH.</a:t>
            </a:r>
            <a:endParaRPr lang="en-GB" altLang="ja-JP" dirty="0"/>
          </a:p>
          <a:p>
            <a:r>
              <a:rPr lang="en-US" altLang="ja-JP" dirty="0" smtClean="0"/>
              <a:t>Each </a:t>
            </a:r>
            <a:r>
              <a:rPr lang="en-US" altLang="ja-JP" dirty="0"/>
              <a:t>company is free to submit </a:t>
            </a:r>
            <a:r>
              <a:rPr lang="en-US" altLang="ja-JP" dirty="0" err="1"/>
              <a:t>tdocs</a:t>
            </a:r>
            <a:r>
              <a:rPr lang="en-US" altLang="ja-JP" dirty="0"/>
              <a:t> with evaluation results on the superposition of PMCH and PMCH</a:t>
            </a:r>
            <a:r>
              <a:rPr lang="en-US" altLang="ja-JP" dirty="0" smtClean="0"/>
              <a:t>, but </a:t>
            </a:r>
            <a:r>
              <a:rPr lang="en-US" altLang="ja-JP" dirty="0"/>
              <a:t>RAN1 does not discuss </a:t>
            </a:r>
            <a:r>
              <a:rPr lang="en-US" altLang="ja-JP" dirty="0" smtClean="0"/>
              <a:t>these </a:t>
            </a:r>
            <a:r>
              <a:rPr lang="en-US" altLang="ja-JP" dirty="0" err="1" smtClean="0"/>
              <a:t>tdocs</a:t>
            </a:r>
            <a:r>
              <a:rPr lang="en-US" altLang="ja-JP" dirty="0" smtClean="0"/>
              <a:t> before drawing </a:t>
            </a:r>
            <a:r>
              <a:rPr lang="en-US" altLang="ja-JP" dirty="0" smtClean="0"/>
              <a:t>observations </a:t>
            </a:r>
            <a:r>
              <a:rPr lang="en-US" altLang="ja-JP" dirty="0" smtClean="0"/>
              <a:t>for TR on the results </a:t>
            </a:r>
            <a:r>
              <a:rPr lang="en-GB" altLang="ja-JP" dirty="0" smtClean="0"/>
              <a:t>on </a:t>
            </a:r>
            <a:r>
              <a:rPr lang="en-GB" altLang="ja-JP" dirty="0"/>
              <a:t>the superposition of PDSCH and </a:t>
            </a:r>
            <a:r>
              <a:rPr lang="en-GB" altLang="ja-JP" dirty="0" smtClean="0"/>
              <a:t>PDSCH.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8069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328592"/>
          </a:xfrm>
        </p:spPr>
        <p:txBody>
          <a:bodyPr>
            <a:noAutofit/>
          </a:bodyPr>
          <a:lstStyle/>
          <a:p>
            <a:r>
              <a:rPr lang="en-GB" altLang="ja-JP" dirty="0" smtClean="0"/>
              <a:t>Modify the existing 2</a:t>
            </a:r>
            <a:r>
              <a:rPr lang="en-GB" altLang="ja-JP" baseline="30000" dirty="0" smtClean="0"/>
              <a:t>nd</a:t>
            </a:r>
            <a:r>
              <a:rPr lang="en-GB" altLang="ja-JP" dirty="0" smtClean="0"/>
              <a:t> objective in the revised SID as follows:</a:t>
            </a:r>
          </a:p>
          <a:p>
            <a:pPr lvl="1"/>
            <a:r>
              <a:rPr lang="en-GB" altLang="ja-JP" dirty="0" smtClean="0"/>
              <a:t>Investigate </a:t>
            </a:r>
            <a:r>
              <a:rPr lang="en-GB" altLang="ja-JP" dirty="0"/>
              <a:t>the potential gain of the identified transmission schemes in the 1st </a:t>
            </a:r>
            <a:r>
              <a:rPr lang="en-GB" altLang="ja-JP" strike="sngStrike" dirty="0" smtClean="0">
                <a:solidFill>
                  <a:srgbClr val="FF0000"/>
                </a:solidFill>
              </a:rPr>
              <a:t>bullet</a:t>
            </a:r>
            <a:r>
              <a:rPr lang="en-GB" altLang="ja-JP" dirty="0" smtClean="0">
                <a:solidFill>
                  <a:srgbClr val="FF0000"/>
                </a:solidFill>
              </a:rPr>
              <a:t> </a:t>
            </a:r>
            <a:r>
              <a:rPr lang="en-GB" altLang="ja-JP" u="sng" dirty="0" smtClean="0">
                <a:solidFill>
                  <a:srgbClr val="0000FF"/>
                </a:solidFill>
              </a:rPr>
              <a:t>objective</a:t>
            </a:r>
            <a:r>
              <a:rPr lang="en-GB" altLang="ja-JP" dirty="0" smtClean="0">
                <a:solidFill>
                  <a:srgbClr val="0000FF"/>
                </a:solidFill>
              </a:rPr>
              <a:t> </a:t>
            </a:r>
            <a:r>
              <a:rPr lang="en-GB" altLang="ja-JP" dirty="0" smtClean="0"/>
              <a:t>for </a:t>
            </a:r>
            <a:r>
              <a:rPr lang="en-GB" altLang="ja-JP" dirty="0"/>
              <a:t>the superposition of PMCH and </a:t>
            </a:r>
            <a:r>
              <a:rPr lang="en-GB" altLang="ja-JP" dirty="0" smtClean="0"/>
              <a:t>PMCH</a:t>
            </a:r>
            <a:r>
              <a:rPr lang="en-GB" altLang="ja-JP" dirty="0" smtClean="0">
                <a:solidFill>
                  <a:srgbClr val="FF0000"/>
                </a:solidFill>
              </a:rPr>
              <a:t> </a:t>
            </a:r>
            <a:r>
              <a:rPr lang="en-GB" altLang="ja-JP" u="sng" dirty="0" smtClean="0">
                <a:solidFill>
                  <a:srgbClr val="0000FF"/>
                </a:solidFill>
              </a:rPr>
              <a:t>within an MBSFN area </a:t>
            </a:r>
            <a:r>
              <a:rPr lang="en-GB" altLang="ja-JP" dirty="0" smtClean="0"/>
              <a:t>(not </a:t>
            </a:r>
            <a:r>
              <a:rPr lang="en-GB" altLang="ja-JP" dirty="0"/>
              <a:t>necessarily within one cell) </a:t>
            </a:r>
            <a:r>
              <a:rPr lang="en-GB" altLang="ja-JP" u="sng" dirty="0" smtClean="0">
                <a:solidFill>
                  <a:srgbClr val="0000FF"/>
                </a:solidFill>
              </a:rPr>
              <a:t>as a second priority to the superposition of PDSCH and </a:t>
            </a:r>
            <a:r>
              <a:rPr lang="en-GB" altLang="ja-JP" u="sng" smtClean="0">
                <a:solidFill>
                  <a:srgbClr val="0000FF"/>
                </a:solidFill>
              </a:rPr>
              <a:t>PDSCH </a:t>
            </a:r>
            <a:r>
              <a:rPr lang="en-GB" altLang="ja-JP" smtClean="0"/>
              <a:t>if </a:t>
            </a:r>
            <a:r>
              <a:rPr lang="en-GB" altLang="ja-JP" dirty="0" smtClean="0"/>
              <a:t>time permits</a:t>
            </a:r>
            <a:r>
              <a:rPr lang="en-GB" altLang="ja-JP" u="sng" dirty="0" smtClean="0">
                <a:solidFill>
                  <a:srgbClr val="0000FF"/>
                </a:solidFill>
              </a:rPr>
              <a:t>.</a:t>
            </a:r>
          </a:p>
          <a:p>
            <a:pPr marL="914400" lvl="2" indent="0">
              <a:buNone/>
            </a:pPr>
            <a:endParaRPr lang="en-GB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8778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5131</TotalTime>
  <Words>166</Words>
  <Application>Microsoft Office PowerPoint</Application>
  <PresentationFormat>画面に合わせる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Way Forward on PMCH for MUST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146</cp:revision>
  <dcterms:created xsi:type="dcterms:W3CDTF">2015-02-03T00:53:02Z</dcterms:created>
  <dcterms:modified xsi:type="dcterms:W3CDTF">2015-06-18T09:44:15Z</dcterms:modified>
</cp:coreProperties>
</file>