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16/06/2015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#</a:t>
            </a:r>
            <a:r>
              <a:rPr lang="en-US" dirty="0" smtClean="0"/>
              <a:t>68				 </a:t>
            </a:r>
            <a:r>
              <a:rPr lang="en-GB" i="1" smtClean="0"/>
              <a:t>                               </a:t>
            </a:r>
            <a:r>
              <a:rPr lang="en-GB" i="1" smtClean="0">
                <a:solidFill>
                  <a:srgbClr val="FF0000"/>
                </a:solidFill>
              </a:rPr>
              <a:t> </a:t>
            </a:r>
            <a:r>
              <a:rPr lang="en-GB" smtClean="0"/>
              <a:t>RP-151030</a:t>
            </a:r>
            <a:endParaRPr lang="en-US" dirty="0"/>
          </a:p>
          <a:p>
            <a:r>
              <a:rPr lang="en-US" dirty="0" smtClean="0"/>
              <a:t>15 </a:t>
            </a:r>
            <a:r>
              <a:rPr lang="en-US" dirty="0"/>
              <a:t>‒ </a:t>
            </a:r>
            <a:r>
              <a:rPr lang="en-US" dirty="0" smtClean="0"/>
              <a:t>18 June 2015, Malmö, </a:t>
            </a:r>
            <a:r>
              <a:rPr lang="en-US" dirty="0"/>
              <a:t>Sweden</a:t>
            </a:r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 smtClean="0"/>
              <a:t>TeliaSonera, Vodafone, Dish, Softbank, </a:t>
            </a:r>
            <a:r>
              <a:rPr lang="en-GB" dirty="0" smtClean="0"/>
              <a:t>Orange, Telefonica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/>
              <a:t>Way forward on </a:t>
            </a:r>
            <a:r>
              <a:rPr lang="en-US" dirty="0" smtClean="0"/>
              <a:t>MSD calculation for CA</a:t>
            </a:r>
            <a:endParaRPr lang="en-US" dirty="0"/>
          </a:p>
          <a:p>
            <a:r>
              <a:rPr lang="en-GB" b="1" dirty="0"/>
              <a:t>Agenda item:	</a:t>
            </a:r>
            <a:r>
              <a:rPr lang="en-GB" dirty="0"/>
              <a:t>11.4.1.6</a:t>
            </a:r>
          </a:p>
          <a:p>
            <a:r>
              <a:rPr lang="en-GB" b="1" dirty="0" smtClean="0"/>
              <a:t>Document </a:t>
            </a:r>
            <a:r>
              <a:rPr lang="en-GB" b="1" dirty="0"/>
              <a:t>for:	</a:t>
            </a:r>
            <a:r>
              <a:rPr lang="en-GB" dirty="0" smtClean="0"/>
              <a:t>Discussion,  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395536" y="2492896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Background information: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In the last RAN4 meetings the MSD calculation for CA combos with harmonic and MSD problems </a:t>
            </a:r>
            <a:r>
              <a:rPr lang="en-GB" dirty="0"/>
              <a:t>was </a:t>
            </a:r>
            <a:r>
              <a:rPr lang="en-GB" dirty="0" smtClean="0"/>
              <a:t>heavily discussed between companies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One reason for this is that companies assume different component performance.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</a:t>
            </a:r>
            <a:r>
              <a:rPr lang="en-GB" dirty="0" smtClean="0"/>
              <a:t>ut most important as observed in the last RAN4 meeting (#75) is that the calculation assumption of the antenna port isolation (10 dB) for MSD does </a:t>
            </a:r>
            <a:r>
              <a:rPr lang="en-GB" smtClean="0"/>
              <a:t>not match with </a:t>
            </a:r>
            <a:r>
              <a:rPr lang="en-GB" dirty="0" smtClean="0"/>
              <a:t>conducted mode REFSENS measurement where antennas are disconnected.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“antenna isolation” / “antenna port isolation” assumption changes strongly the MSD as shown in </a:t>
            </a:r>
            <a:r>
              <a:rPr lang="en-GB" dirty="0"/>
              <a:t>R4-152254, R4-153063, </a:t>
            </a:r>
            <a:r>
              <a:rPr lang="en-GB" dirty="0" smtClean="0"/>
              <a:t>R4-153875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For the CA with B3 + B40 with such MSD problems there seems to be an urgent need to finalise </a:t>
            </a:r>
            <a:r>
              <a:rPr lang="en-GB" dirty="0"/>
              <a:t>the WI (RP-150668 , RP-150673, RP-150977)</a:t>
            </a: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Way forward on MSD calculation for CA</a:t>
            </a:r>
            <a:endParaRPr lang="en-US" dirty="0" smtClean="0"/>
          </a:p>
          <a:p>
            <a:r>
              <a:rPr lang="en-US" dirty="0" smtClean="0"/>
              <a:t>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503548" y="836712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In order to go forward with CA combos and MSD calculations the following WF is proposed:</a:t>
            </a:r>
          </a:p>
          <a:p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RAN4 shall study the “antenna coupling” /”antenna port coupling” which is needed for the MSD/REFSENS calculation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RAN4 shall resolve the MSD technical discrepancies before end of Release 13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Open CA combinations with MSD problems shall consider  the point (1) and (2) above</a:t>
            </a:r>
          </a:p>
          <a:p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288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210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71</cp:revision>
  <dcterms:created xsi:type="dcterms:W3CDTF">2014-05-22T15:37:23Z</dcterms:created>
  <dcterms:modified xsi:type="dcterms:W3CDTF">2015-06-16T14:09:49Z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