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8"/>
  </p:notesMasterIdLst>
  <p:handoutMasterIdLst>
    <p:handoutMasterId r:id="rId9"/>
  </p:handoutMasterIdLst>
  <p:sldIdLst>
    <p:sldId id="477" r:id="rId2"/>
    <p:sldId id="478" r:id="rId3"/>
    <p:sldId id="484" r:id="rId4"/>
    <p:sldId id="482" r:id="rId5"/>
    <p:sldId id="483" r:id="rId6"/>
    <p:sldId id="479" r:id="rId7"/>
  </p:sldIdLst>
  <p:sldSz cx="9144000" cy="6858000" type="screen4x3"/>
  <p:notesSz cx="6797675" cy="9874250"/>
  <p:defaultTextStyle>
    <a:defPPr>
      <a:defRPr lang="en-GB"/>
    </a:defPPr>
    <a:lvl1pPr algn="l" rtl="0" fontAlgn="base">
      <a:spcBef>
        <a:spcPct val="0"/>
      </a:spcBef>
      <a:spcAft>
        <a:spcPct val="0"/>
      </a:spcAft>
      <a:defRPr sz="1000" kern="1200">
        <a:solidFill>
          <a:schemeClr val="tx1"/>
        </a:solidFill>
        <a:latin typeface="Arial" charset="0"/>
        <a:ea typeface="+mn-ea"/>
        <a:cs typeface="+mn-cs"/>
      </a:defRPr>
    </a:lvl1pPr>
    <a:lvl2pPr marL="457200" algn="l" rtl="0" fontAlgn="base">
      <a:spcBef>
        <a:spcPct val="0"/>
      </a:spcBef>
      <a:spcAft>
        <a:spcPct val="0"/>
      </a:spcAft>
      <a:defRPr sz="1000" kern="1200">
        <a:solidFill>
          <a:schemeClr val="tx1"/>
        </a:solidFill>
        <a:latin typeface="Arial" charset="0"/>
        <a:ea typeface="+mn-ea"/>
        <a:cs typeface="+mn-cs"/>
      </a:defRPr>
    </a:lvl2pPr>
    <a:lvl3pPr marL="914400" algn="l" rtl="0" fontAlgn="base">
      <a:spcBef>
        <a:spcPct val="0"/>
      </a:spcBef>
      <a:spcAft>
        <a:spcPct val="0"/>
      </a:spcAft>
      <a:defRPr sz="1000" kern="1200">
        <a:solidFill>
          <a:schemeClr val="tx1"/>
        </a:solidFill>
        <a:latin typeface="Arial" charset="0"/>
        <a:ea typeface="+mn-ea"/>
        <a:cs typeface="+mn-cs"/>
      </a:defRPr>
    </a:lvl3pPr>
    <a:lvl4pPr marL="1371600" algn="l" rtl="0" fontAlgn="base">
      <a:spcBef>
        <a:spcPct val="0"/>
      </a:spcBef>
      <a:spcAft>
        <a:spcPct val="0"/>
      </a:spcAft>
      <a:defRPr sz="1000" kern="1200">
        <a:solidFill>
          <a:schemeClr val="tx1"/>
        </a:solidFill>
        <a:latin typeface="Arial" charset="0"/>
        <a:ea typeface="+mn-ea"/>
        <a:cs typeface="+mn-cs"/>
      </a:defRPr>
    </a:lvl4pPr>
    <a:lvl5pPr marL="1828800" algn="l" rtl="0" fontAlgn="base">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D1F6"/>
    <a:srgbClr val="72AF2F"/>
    <a:srgbClr val="0000FF"/>
    <a:srgbClr val="E923A2"/>
    <a:srgbClr val="FF3300"/>
    <a:srgbClr val="72732F"/>
    <a:srgbClr val="37F22E"/>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91" autoAdjust="0"/>
    <p:restoredTop sz="97275" autoAdjust="0"/>
  </p:normalViewPr>
  <p:slideViewPr>
    <p:cSldViewPr showGuides="1">
      <p:cViewPr>
        <p:scale>
          <a:sx n="75" d="100"/>
          <a:sy n="75" d="100"/>
        </p:scale>
        <p:origin x="-1620" y="-7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79" d="100"/>
          <a:sy n="79" d="100"/>
        </p:scale>
        <p:origin x="-3024" y="-108"/>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a:defRPr sz="1200">
                <a:latin typeface="Times New Roman" pitchFamily="18" charset="0"/>
              </a:defRPr>
            </a:lvl1pPr>
          </a:lstStyle>
          <a:p>
            <a:pPr>
              <a:defRPr/>
            </a:pPr>
            <a:endParaRPr lang="en-US" altLang="ko-KR"/>
          </a:p>
        </p:txBody>
      </p:sp>
      <p:sp>
        <p:nvSpPr>
          <p:cNvPr id="9219" name="Rectangle 3"/>
          <p:cNvSpPr>
            <a:spLocks noGrp="1" noChangeArrowheads="1"/>
          </p:cNvSpPr>
          <p:nvPr>
            <p:ph type="dt" sz="quarter" idx="1"/>
          </p:nvPr>
        </p:nvSpPr>
        <p:spPr bwMode="auto">
          <a:xfrm>
            <a:off x="3851275"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a:defRPr sz="1200">
                <a:latin typeface="Times New Roman" pitchFamily="18" charset="0"/>
              </a:defRPr>
            </a:lvl1pPr>
          </a:lstStyle>
          <a:p>
            <a:pPr>
              <a:defRPr/>
            </a:pPr>
            <a:endParaRPr lang="en-US" altLang="ko-KR"/>
          </a:p>
        </p:txBody>
      </p:sp>
      <p:sp>
        <p:nvSpPr>
          <p:cNvPr id="9220" name="Rectangle 4"/>
          <p:cNvSpPr>
            <a:spLocks noGrp="1" noChangeArrowheads="1"/>
          </p:cNvSpPr>
          <p:nvPr>
            <p:ph type="ftr" sz="quarter" idx="2"/>
          </p:nvPr>
        </p:nvSpPr>
        <p:spPr bwMode="auto">
          <a:xfrm>
            <a:off x="0"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a:defRPr sz="1200">
                <a:latin typeface="Times New Roman" pitchFamily="18" charset="0"/>
              </a:defRPr>
            </a:lvl1pPr>
          </a:lstStyle>
          <a:p>
            <a:pPr>
              <a:defRPr/>
            </a:pPr>
            <a:endParaRPr lang="en-US" altLang="ko-KR"/>
          </a:p>
        </p:txBody>
      </p:sp>
      <p:sp>
        <p:nvSpPr>
          <p:cNvPr id="9221" name="Rectangle 5"/>
          <p:cNvSpPr>
            <a:spLocks noGrp="1" noChangeArrowheads="1"/>
          </p:cNvSpPr>
          <p:nvPr>
            <p:ph type="sldNum" sz="quarter" idx="3"/>
          </p:nvPr>
        </p:nvSpPr>
        <p:spPr bwMode="auto">
          <a:xfrm>
            <a:off x="3851275"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itchFamily="18" charset="0"/>
                <a:ea typeface="굴림" charset="-127"/>
              </a:defRPr>
            </a:lvl1pPr>
          </a:lstStyle>
          <a:p>
            <a:pPr>
              <a:defRPr/>
            </a:pPr>
            <a:fld id="{CE113342-8C29-41B5-B694-9FE047D26E91}" type="slidenum">
              <a:rPr lang="en-GB" altLang="ko-KR"/>
              <a:pPr>
                <a:defRPr/>
              </a:pPr>
              <a:t>‹#›</a:t>
            </a:fld>
            <a:endParaRPr lang="en-GB" altLang="ko-KR"/>
          </a:p>
        </p:txBody>
      </p:sp>
    </p:spTree>
    <p:extLst>
      <p:ext uri="{BB962C8B-B14F-4D97-AF65-F5344CB8AC3E}">
        <p14:creationId xmlns:p14="http://schemas.microsoft.com/office/powerpoint/2010/main" val="21107440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a:defRPr sz="1200">
                <a:latin typeface="Times New Roman" pitchFamily="18" charset="0"/>
              </a:defRPr>
            </a:lvl1pPr>
          </a:lstStyle>
          <a:p>
            <a:pPr>
              <a:defRPr/>
            </a:pPr>
            <a:endParaRPr lang="en-US" altLang="ko-KR"/>
          </a:p>
        </p:txBody>
      </p:sp>
      <p:sp>
        <p:nvSpPr>
          <p:cNvPr id="4099" name="Rectangle 3"/>
          <p:cNvSpPr>
            <a:spLocks noGrp="1" noChangeArrowheads="1"/>
          </p:cNvSpPr>
          <p:nvPr>
            <p:ph type="dt" idx="1"/>
          </p:nvPr>
        </p:nvSpPr>
        <p:spPr bwMode="auto">
          <a:xfrm>
            <a:off x="3851275"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a:defRPr sz="1200">
                <a:latin typeface="Times New Roman" pitchFamily="18" charset="0"/>
              </a:defRPr>
            </a:lvl1pPr>
          </a:lstStyle>
          <a:p>
            <a:pPr>
              <a:defRPr/>
            </a:pPr>
            <a:endParaRPr lang="en-US" altLang="ko-KR"/>
          </a:p>
        </p:txBody>
      </p:sp>
      <p:sp>
        <p:nvSpPr>
          <p:cNvPr id="20484" name="Rectangle 4"/>
          <p:cNvSpPr>
            <a:spLocks noGrp="1" noRot="1" noChangeAspect="1" noChangeArrowheads="1" noTextEdit="1"/>
          </p:cNvSpPr>
          <p:nvPr>
            <p:ph type="sldImg" idx="2"/>
          </p:nvPr>
        </p:nvSpPr>
        <p:spPr bwMode="auto">
          <a:xfrm>
            <a:off x="928688" y="738188"/>
            <a:ext cx="4940300" cy="3705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691063"/>
            <a:ext cx="4984750" cy="4445000"/>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a:defRPr sz="1200">
                <a:latin typeface="Times New Roman" pitchFamily="18" charset="0"/>
              </a:defRPr>
            </a:lvl1pPr>
          </a:lstStyle>
          <a:p>
            <a:pPr>
              <a:defRPr/>
            </a:pPr>
            <a:endParaRPr lang="en-US" altLang="ko-KR"/>
          </a:p>
        </p:txBody>
      </p:sp>
      <p:sp>
        <p:nvSpPr>
          <p:cNvPr id="4103" name="Rectangle 7"/>
          <p:cNvSpPr>
            <a:spLocks noGrp="1" noChangeArrowheads="1"/>
          </p:cNvSpPr>
          <p:nvPr>
            <p:ph type="sldNum" sz="quarter" idx="5"/>
          </p:nvPr>
        </p:nvSpPr>
        <p:spPr bwMode="auto">
          <a:xfrm>
            <a:off x="3851275"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itchFamily="18" charset="0"/>
                <a:ea typeface="굴림" charset="-127"/>
              </a:defRPr>
            </a:lvl1pPr>
          </a:lstStyle>
          <a:p>
            <a:pPr>
              <a:defRPr/>
            </a:pPr>
            <a:fld id="{04916919-8FC5-4940-829C-715DCA6FD641}" type="slidenum">
              <a:rPr lang="en-GB" altLang="ko-KR"/>
              <a:pPr>
                <a:defRPr/>
              </a:pPr>
              <a:t>‹#›</a:t>
            </a:fld>
            <a:endParaRPr lang="en-GB" altLang="ko-KR"/>
          </a:p>
        </p:txBody>
      </p:sp>
    </p:spTree>
    <p:extLst>
      <p:ext uri="{BB962C8B-B14F-4D97-AF65-F5344CB8AC3E}">
        <p14:creationId xmlns:p14="http://schemas.microsoft.com/office/powerpoint/2010/main" val="14144825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928688" y="738188"/>
            <a:ext cx="4941887" cy="3706812"/>
          </a:xfrm>
          <a:ln/>
        </p:spPr>
      </p:sp>
      <p:sp>
        <p:nvSpPr>
          <p:cNvPr id="21507" name="Rectangle 3"/>
          <p:cNvSpPr>
            <a:spLocks noGrp="1" noChangeArrowheads="1"/>
          </p:cNvSpPr>
          <p:nvPr>
            <p:ph type="body" idx="1"/>
          </p:nvPr>
        </p:nvSpPr>
        <p:spPr>
          <a:xfrm>
            <a:off x="904875" y="4692650"/>
            <a:ext cx="4987925" cy="44434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ko-K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9" tIns="46430" rIns="92859" bIns="46430" anchor="b"/>
          <a:lstStyle>
            <a:lvl1pPr defTabSz="930275" eaLnBrk="0" hangingPunct="0">
              <a:spcBef>
                <a:spcPct val="30000"/>
              </a:spcBef>
              <a:defRPr sz="1200">
                <a:solidFill>
                  <a:schemeClr val="tx1"/>
                </a:solidFill>
                <a:latin typeface="Times New Roman" pitchFamily="18" charset="0"/>
              </a:defRPr>
            </a:lvl1pPr>
            <a:lvl2pPr marL="742950" indent="-285750" defTabSz="930275" eaLnBrk="0" hangingPunct="0">
              <a:spcBef>
                <a:spcPct val="30000"/>
              </a:spcBef>
              <a:defRPr sz="1200">
                <a:solidFill>
                  <a:schemeClr val="tx1"/>
                </a:solidFill>
                <a:latin typeface="Times New Roman" pitchFamily="18" charset="0"/>
              </a:defRPr>
            </a:lvl2pPr>
            <a:lvl3pPr marL="1143000" indent="-228600" defTabSz="930275" eaLnBrk="0" hangingPunct="0">
              <a:spcBef>
                <a:spcPct val="30000"/>
              </a:spcBef>
              <a:defRPr sz="1200">
                <a:solidFill>
                  <a:schemeClr val="tx1"/>
                </a:solidFill>
                <a:latin typeface="Times New Roman" pitchFamily="18" charset="0"/>
              </a:defRPr>
            </a:lvl3pPr>
            <a:lvl4pPr marL="1600200" indent="-228600" defTabSz="930275" eaLnBrk="0" hangingPunct="0">
              <a:spcBef>
                <a:spcPct val="30000"/>
              </a:spcBef>
              <a:defRPr sz="1200">
                <a:solidFill>
                  <a:schemeClr val="tx1"/>
                </a:solidFill>
                <a:latin typeface="Times New Roman" pitchFamily="18" charset="0"/>
              </a:defRPr>
            </a:lvl4pPr>
            <a:lvl5pPr marL="2057400" indent="-228600" defTabSz="930275" eaLnBrk="0" hangingPunct="0">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26EEE419-20F1-4E2E-A38C-EB7398EB607A}" type="slidenum">
              <a:rPr lang="en-US" altLang="ko-KR"/>
              <a:pPr algn="r" eaLnBrk="1" hangingPunct="1">
                <a:spcBef>
                  <a:spcPct val="0"/>
                </a:spcBef>
              </a:pPr>
              <a:t>2</a:t>
            </a:fld>
            <a:endParaRPr lang="en-US" altLang="ko-K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6463" y="4689475"/>
            <a:ext cx="4984750" cy="271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ko-K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9" tIns="46430" rIns="92859" bIns="46430" anchor="b"/>
          <a:lstStyle>
            <a:lvl1pPr defTabSz="930275" eaLnBrk="0" hangingPunct="0">
              <a:spcBef>
                <a:spcPct val="30000"/>
              </a:spcBef>
              <a:defRPr sz="1200">
                <a:solidFill>
                  <a:schemeClr val="tx1"/>
                </a:solidFill>
                <a:latin typeface="Times New Roman" pitchFamily="18" charset="0"/>
              </a:defRPr>
            </a:lvl1pPr>
            <a:lvl2pPr marL="742950" indent="-285750" defTabSz="930275" eaLnBrk="0" hangingPunct="0">
              <a:spcBef>
                <a:spcPct val="30000"/>
              </a:spcBef>
              <a:defRPr sz="1200">
                <a:solidFill>
                  <a:schemeClr val="tx1"/>
                </a:solidFill>
                <a:latin typeface="Times New Roman" pitchFamily="18" charset="0"/>
              </a:defRPr>
            </a:lvl2pPr>
            <a:lvl3pPr marL="1143000" indent="-228600" defTabSz="930275" eaLnBrk="0" hangingPunct="0">
              <a:spcBef>
                <a:spcPct val="30000"/>
              </a:spcBef>
              <a:defRPr sz="1200">
                <a:solidFill>
                  <a:schemeClr val="tx1"/>
                </a:solidFill>
                <a:latin typeface="Times New Roman" pitchFamily="18" charset="0"/>
              </a:defRPr>
            </a:lvl3pPr>
            <a:lvl4pPr marL="1600200" indent="-228600" defTabSz="930275" eaLnBrk="0" hangingPunct="0">
              <a:spcBef>
                <a:spcPct val="30000"/>
              </a:spcBef>
              <a:defRPr sz="1200">
                <a:solidFill>
                  <a:schemeClr val="tx1"/>
                </a:solidFill>
                <a:latin typeface="Times New Roman" pitchFamily="18" charset="0"/>
              </a:defRPr>
            </a:lvl4pPr>
            <a:lvl5pPr marL="2057400" indent="-228600" defTabSz="930275" eaLnBrk="0" hangingPunct="0">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939E72D4-51A2-4FF1-AAD8-416C4EB9F317}" type="slidenum">
              <a:rPr lang="en-US" altLang="ko-KR"/>
              <a:pPr algn="r" eaLnBrk="1" hangingPunct="1">
                <a:spcBef>
                  <a:spcPct val="0"/>
                </a:spcBef>
              </a:pPr>
              <a:t>4</a:t>
            </a:fld>
            <a:endParaRPr lang="en-US" altLang="ko-K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06463" y="4689475"/>
            <a:ext cx="4984750" cy="271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ko-K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txBox="1">
            <a:spLocks noGrp="1" noChangeArrowheads="1"/>
          </p:cNvSpPr>
          <p:nvPr/>
        </p:nvSpPr>
        <p:spPr bwMode="auto">
          <a:xfrm>
            <a:off x="3851275" y="9380538"/>
            <a:ext cx="2946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9" tIns="46430" rIns="92859" bIns="46430" anchor="b"/>
          <a:lstStyle>
            <a:lvl1pPr defTabSz="930275" eaLnBrk="0" hangingPunct="0">
              <a:spcBef>
                <a:spcPct val="30000"/>
              </a:spcBef>
              <a:defRPr sz="1200">
                <a:solidFill>
                  <a:schemeClr val="tx1"/>
                </a:solidFill>
                <a:latin typeface="Times New Roman" pitchFamily="18" charset="0"/>
              </a:defRPr>
            </a:lvl1pPr>
            <a:lvl2pPr marL="742950" indent="-285750" defTabSz="930275" eaLnBrk="0" hangingPunct="0">
              <a:spcBef>
                <a:spcPct val="30000"/>
              </a:spcBef>
              <a:defRPr sz="1200">
                <a:solidFill>
                  <a:schemeClr val="tx1"/>
                </a:solidFill>
                <a:latin typeface="Times New Roman" pitchFamily="18" charset="0"/>
              </a:defRPr>
            </a:lvl2pPr>
            <a:lvl3pPr marL="1143000" indent="-228600" defTabSz="930275" eaLnBrk="0" hangingPunct="0">
              <a:spcBef>
                <a:spcPct val="30000"/>
              </a:spcBef>
              <a:defRPr sz="1200">
                <a:solidFill>
                  <a:schemeClr val="tx1"/>
                </a:solidFill>
                <a:latin typeface="Times New Roman" pitchFamily="18" charset="0"/>
              </a:defRPr>
            </a:lvl3pPr>
            <a:lvl4pPr marL="1600200" indent="-228600" defTabSz="930275" eaLnBrk="0" hangingPunct="0">
              <a:spcBef>
                <a:spcPct val="30000"/>
              </a:spcBef>
              <a:defRPr sz="1200">
                <a:solidFill>
                  <a:schemeClr val="tx1"/>
                </a:solidFill>
                <a:latin typeface="Times New Roman" pitchFamily="18" charset="0"/>
              </a:defRPr>
            </a:lvl4pPr>
            <a:lvl5pPr marL="2057400" indent="-228600" defTabSz="930275" eaLnBrk="0" hangingPunct="0">
              <a:spcBef>
                <a:spcPct val="30000"/>
              </a:spcBef>
              <a:defRPr sz="1200">
                <a:solidFill>
                  <a:schemeClr val="tx1"/>
                </a:solidFill>
                <a:latin typeface="Times New Roman" pitchFamily="18" charset="0"/>
              </a:defRPr>
            </a:lvl5pPr>
            <a:lvl6pPr marL="2514600" indent="-228600" defTabSz="930275" eaLnBrk="0" fontAlgn="base" hangingPunct="0">
              <a:spcBef>
                <a:spcPct val="30000"/>
              </a:spcBef>
              <a:spcAft>
                <a:spcPct val="0"/>
              </a:spcAft>
              <a:defRPr sz="1200">
                <a:solidFill>
                  <a:schemeClr val="tx1"/>
                </a:solidFill>
                <a:latin typeface="Times New Roman" pitchFamily="18" charset="0"/>
              </a:defRPr>
            </a:lvl6pPr>
            <a:lvl7pPr marL="2971800" indent="-228600" defTabSz="930275" eaLnBrk="0" fontAlgn="base" hangingPunct="0">
              <a:spcBef>
                <a:spcPct val="30000"/>
              </a:spcBef>
              <a:spcAft>
                <a:spcPct val="0"/>
              </a:spcAft>
              <a:defRPr sz="1200">
                <a:solidFill>
                  <a:schemeClr val="tx1"/>
                </a:solidFill>
                <a:latin typeface="Times New Roman" pitchFamily="18" charset="0"/>
              </a:defRPr>
            </a:lvl7pPr>
            <a:lvl8pPr marL="3429000" indent="-228600" defTabSz="930275" eaLnBrk="0" fontAlgn="base" hangingPunct="0">
              <a:spcBef>
                <a:spcPct val="30000"/>
              </a:spcBef>
              <a:spcAft>
                <a:spcPct val="0"/>
              </a:spcAft>
              <a:defRPr sz="1200">
                <a:solidFill>
                  <a:schemeClr val="tx1"/>
                </a:solidFill>
                <a:latin typeface="Times New Roman" pitchFamily="18" charset="0"/>
              </a:defRPr>
            </a:lvl8pPr>
            <a:lvl9pPr marL="3886200" indent="-228600" defTabSz="930275"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4B851A42-2109-4917-8FD3-306BECAC2554}" type="slidenum">
              <a:rPr lang="en-US" altLang="ko-KR"/>
              <a:pPr algn="r" eaLnBrk="1" hangingPunct="1">
                <a:spcBef>
                  <a:spcPct val="0"/>
                </a:spcBef>
              </a:pPr>
              <a:t>6</a:t>
            </a:fld>
            <a:endParaRPr lang="en-US" altLang="ko-K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xfrm>
            <a:off x="906463" y="4689475"/>
            <a:ext cx="4984750" cy="271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ko-KR"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4" name="Picture 6" descr="3GPP_TM_RD.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26325" y="549275"/>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p:cNvSpPr txBox="1">
            <a:spLocks noChangeArrowheads="1"/>
          </p:cNvSpPr>
          <p:nvPr userDrawn="1"/>
        </p:nvSpPr>
        <p:spPr bwMode="auto">
          <a:xfrm>
            <a:off x="7451725" y="20638"/>
            <a:ext cx="12207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ko-KR" sz="1600" b="1" dirty="0" smtClean="0">
                <a:ea typeface="굴림" charset="-127"/>
              </a:rPr>
              <a:t>RP-150829</a:t>
            </a:r>
            <a:endParaRPr lang="ko-KR" altLang="en-US" sz="1600" b="1" dirty="0" smtClean="0">
              <a:ea typeface="굴림" charset="-127"/>
            </a:endParaRPr>
          </a:p>
        </p:txBody>
      </p:sp>
      <p:sp>
        <p:nvSpPr>
          <p:cNvPr id="124932" name="Title Placeholder 1"/>
          <p:cNvSpPr>
            <a:spLocks noGrp="1"/>
          </p:cNvSpPr>
          <p:nvPr>
            <p:ph type="ctrTitle"/>
          </p:nvPr>
        </p:nvSpPr>
        <p:spPr>
          <a:xfrm>
            <a:off x="685800" y="2130425"/>
            <a:ext cx="7772400" cy="1470025"/>
          </a:xfrm>
        </p:spPr>
        <p:txBody>
          <a:bodyPr/>
          <a:lstStyle>
            <a:lvl1pPr algn="ctr">
              <a:defRPr sz="4400" smtClean="0"/>
            </a:lvl1pPr>
          </a:lstStyle>
          <a:p>
            <a:r>
              <a:rPr lang="en-US" smtClean="0"/>
              <a:t>Click to edit Master title style</a:t>
            </a:r>
          </a:p>
        </p:txBody>
      </p:sp>
      <p:sp>
        <p:nvSpPr>
          <p:cNvPr id="124933" name="Text Placeholder 2"/>
          <p:cNvSpPr>
            <a:spLocks noGrp="1"/>
          </p:cNvSpPr>
          <p:nvPr>
            <p:ph type="subTitle" idx="1"/>
          </p:nvPr>
        </p:nvSpPr>
        <p:spPr>
          <a:xfrm>
            <a:off x="1371600" y="3886200"/>
            <a:ext cx="6400800" cy="1752600"/>
          </a:xfrm>
        </p:spPr>
        <p:txBody>
          <a:bodyPr/>
          <a:lstStyle>
            <a:lvl1pPr marL="0" indent="0" algn="ctr">
              <a:buFontTx/>
              <a:buNone/>
              <a:defRPr smtClean="0"/>
            </a:lvl1pPr>
          </a:lstStyle>
          <a:p>
            <a:r>
              <a:rPr lang="en-US" smtClean="0"/>
              <a:t>Click to edit Master subtitle style</a:t>
            </a:r>
          </a:p>
        </p:txBody>
      </p:sp>
    </p:spTree>
    <p:extLst>
      <p:ext uri="{BB962C8B-B14F-4D97-AF65-F5344CB8AC3E}">
        <p14:creationId xmlns:p14="http://schemas.microsoft.com/office/powerpoint/2010/main" val="3264240192"/>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굴림" charset="-127"/>
              </a:defRPr>
            </a:lvl1pPr>
          </a:lstStyle>
          <a:p>
            <a:pPr>
              <a:defRPr/>
            </a:pPr>
            <a:fld id="{969107CB-85CF-4EDC-922D-623429504870}" type="slidenum">
              <a:rPr lang="en-GB" altLang="ko-KR"/>
              <a:pPr>
                <a:defRPr/>
              </a:pPr>
              <a:t>‹#›</a:t>
            </a:fld>
            <a:endParaRPr lang="en-GB" altLang="ko-KR"/>
          </a:p>
        </p:txBody>
      </p:sp>
    </p:spTree>
    <p:extLst>
      <p:ext uri="{BB962C8B-B14F-4D97-AF65-F5344CB8AC3E}">
        <p14:creationId xmlns:p14="http://schemas.microsoft.com/office/powerpoint/2010/main" val="16609820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굴림" charset="-127"/>
              </a:defRPr>
            </a:lvl1pPr>
          </a:lstStyle>
          <a:p>
            <a:pPr>
              <a:defRPr/>
            </a:pPr>
            <a:fld id="{0043625A-F077-4E2E-A17F-139D319C3697}" type="slidenum">
              <a:rPr lang="en-GB" altLang="ko-KR"/>
              <a:pPr>
                <a:defRPr/>
              </a:pPr>
              <a:t>‹#›</a:t>
            </a:fld>
            <a:endParaRPr lang="en-GB" altLang="ko-KR"/>
          </a:p>
        </p:txBody>
      </p:sp>
    </p:spTree>
    <p:extLst>
      <p:ext uri="{BB962C8B-B14F-4D97-AF65-F5344CB8AC3E}">
        <p14:creationId xmlns:p14="http://schemas.microsoft.com/office/powerpoint/2010/main" val="12524932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굴림" charset="-127"/>
              </a:defRPr>
            </a:lvl1pPr>
          </a:lstStyle>
          <a:p>
            <a:pPr>
              <a:defRPr/>
            </a:pPr>
            <a:fld id="{53E39E1E-4310-4A51-8CE8-8CE1E35FA20F}" type="slidenum">
              <a:rPr lang="en-GB" altLang="ko-KR"/>
              <a:pPr>
                <a:defRPr/>
              </a:pPr>
              <a:t>‹#›</a:t>
            </a:fld>
            <a:endParaRPr lang="en-GB" altLang="ko-KR"/>
          </a:p>
        </p:txBody>
      </p:sp>
    </p:spTree>
    <p:extLst>
      <p:ext uri="{BB962C8B-B14F-4D97-AF65-F5344CB8AC3E}">
        <p14:creationId xmlns:p14="http://schemas.microsoft.com/office/powerpoint/2010/main" val="17099204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hart Placeholder 3"/>
          <p:cNvSpPr>
            <a:spLocks noGrp="1"/>
          </p:cNvSpPr>
          <p:nvPr>
            <p:ph type="chart" sz="half" idx="2"/>
          </p:nvPr>
        </p:nvSpPr>
        <p:spPr>
          <a:xfrm>
            <a:off x="4648200" y="1600200"/>
            <a:ext cx="4038600" cy="4525963"/>
          </a:xfrm>
        </p:spPr>
        <p:txBody>
          <a:bodyPr/>
          <a:lstStyle/>
          <a:p>
            <a:pPr lvl="0"/>
            <a:endParaRPr lang="en-GB" noProof="0" smtClean="0"/>
          </a:p>
        </p:txBody>
      </p:sp>
      <p:sp>
        <p:nvSpPr>
          <p:cNvPr id="5"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굴림" charset="-127"/>
              </a:defRPr>
            </a:lvl1pPr>
          </a:lstStyle>
          <a:p>
            <a:pPr>
              <a:defRPr/>
            </a:pPr>
            <a:fld id="{91BB3423-F64F-4818-8C21-0B63D300A983}" type="slidenum">
              <a:rPr lang="en-GB" altLang="ko-KR"/>
              <a:pPr>
                <a:defRPr/>
              </a:pPr>
              <a:t>‹#›</a:t>
            </a:fld>
            <a:endParaRPr lang="en-GB" altLang="ko-KR"/>
          </a:p>
        </p:txBody>
      </p:sp>
    </p:spTree>
    <p:extLst>
      <p:ext uri="{BB962C8B-B14F-4D97-AF65-F5344CB8AC3E}">
        <p14:creationId xmlns:p14="http://schemas.microsoft.com/office/powerpoint/2010/main" val="41907633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6650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23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굴림" charset="-127"/>
              </a:defRPr>
            </a:lvl1pPr>
          </a:lstStyle>
          <a:p>
            <a:pPr>
              <a:defRPr/>
            </a:pPr>
            <a:fld id="{431F7248-9B01-4B9C-898F-032ECF84CF79}" type="slidenum">
              <a:rPr lang="en-GB" altLang="ko-KR"/>
              <a:pPr>
                <a:defRPr/>
              </a:pPr>
              <a:t>‹#›</a:t>
            </a:fld>
            <a:endParaRPr lang="en-GB" altLang="ko-KR"/>
          </a:p>
        </p:txBody>
      </p:sp>
    </p:spTree>
    <p:extLst>
      <p:ext uri="{BB962C8B-B14F-4D97-AF65-F5344CB8AC3E}">
        <p14:creationId xmlns:p14="http://schemas.microsoft.com/office/powerpoint/2010/main" val="2310988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굴림" charset="-127"/>
              </a:defRPr>
            </a:lvl1pPr>
          </a:lstStyle>
          <a:p>
            <a:pPr>
              <a:defRPr/>
            </a:pPr>
            <a:fld id="{0C23ECD9-AB9B-439D-8B7A-2D944DC93CC1}" type="slidenum">
              <a:rPr lang="en-GB" altLang="ko-KR"/>
              <a:pPr>
                <a:defRPr/>
              </a:pPr>
              <a:t>‹#›</a:t>
            </a:fld>
            <a:endParaRPr lang="en-GB" altLang="ko-KR"/>
          </a:p>
        </p:txBody>
      </p:sp>
    </p:spTree>
    <p:extLst>
      <p:ext uri="{BB962C8B-B14F-4D97-AF65-F5344CB8AC3E}">
        <p14:creationId xmlns:p14="http://schemas.microsoft.com/office/powerpoint/2010/main" val="1941921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굴림" charset="-127"/>
              </a:defRPr>
            </a:lvl1pPr>
          </a:lstStyle>
          <a:p>
            <a:pPr>
              <a:defRPr/>
            </a:pPr>
            <a:fld id="{CE12AFAA-798D-4D2D-9114-AE75B1414A4B}" type="slidenum">
              <a:rPr lang="en-GB" altLang="ko-KR"/>
              <a:pPr>
                <a:defRPr/>
              </a:pPr>
              <a:t>‹#›</a:t>
            </a:fld>
            <a:endParaRPr lang="en-GB" altLang="ko-KR"/>
          </a:p>
        </p:txBody>
      </p:sp>
    </p:spTree>
    <p:extLst>
      <p:ext uri="{BB962C8B-B14F-4D97-AF65-F5344CB8AC3E}">
        <p14:creationId xmlns:p14="http://schemas.microsoft.com/office/powerpoint/2010/main" val="401122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굴림" charset="-127"/>
              </a:defRPr>
            </a:lvl1pPr>
          </a:lstStyle>
          <a:p>
            <a:pPr>
              <a:defRPr/>
            </a:pPr>
            <a:fld id="{1CD74D0D-DB02-40C4-A5C0-0E4F87C44410}" type="slidenum">
              <a:rPr lang="en-GB" altLang="ko-KR"/>
              <a:pPr>
                <a:defRPr/>
              </a:pPr>
              <a:t>‹#›</a:t>
            </a:fld>
            <a:endParaRPr lang="en-GB" altLang="ko-KR"/>
          </a:p>
        </p:txBody>
      </p:sp>
    </p:spTree>
    <p:extLst>
      <p:ext uri="{BB962C8B-B14F-4D97-AF65-F5344CB8AC3E}">
        <p14:creationId xmlns:p14="http://schemas.microsoft.com/office/powerpoint/2010/main" val="14796775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굴림" charset="-127"/>
              </a:defRPr>
            </a:lvl1pPr>
          </a:lstStyle>
          <a:p>
            <a:pPr>
              <a:defRPr/>
            </a:pPr>
            <a:fld id="{F36C346D-E587-42F7-967E-9967925D8B0D}" type="slidenum">
              <a:rPr lang="en-GB" altLang="ko-KR"/>
              <a:pPr>
                <a:defRPr/>
              </a:pPr>
              <a:t>‹#›</a:t>
            </a:fld>
            <a:endParaRPr lang="en-GB" altLang="ko-KR"/>
          </a:p>
        </p:txBody>
      </p:sp>
    </p:spTree>
    <p:extLst>
      <p:ext uri="{BB962C8B-B14F-4D97-AF65-F5344CB8AC3E}">
        <p14:creationId xmlns:p14="http://schemas.microsoft.com/office/powerpoint/2010/main" val="721690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굴림" charset="-127"/>
              </a:defRPr>
            </a:lvl1pPr>
          </a:lstStyle>
          <a:p>
            <a:pPr>
              <a:defRPr/>
            </a:pPr>
            <a:fld id="{521888D7-1EA6-47E8-9820-354DDDA1FDDE}" type="slidenum">
              <a:rPr lang="en-GB" altLang="ko-KR"/>
              <a:pPr>
                <a:defRPr/>
              </a:pPr>
              <a:t>‹#›</a:t>
            </a:fld>
            <a:endParaRPr lang="en-GB" altLang="ko-KR"/>
          </a:p>
        </p:txBody>
      </p:sp>
    </p:spTree>
    <p:extLst>
      <p:ext uri="{BB962C8B-B14F-4D97-AF65-F5344CB8AC3E}">
        <p14:creationId xmlns:p14="http://schemas.microsoft.com/office/powerpoint/2010/main" val="1675905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a:defRPr>
                <a:latin typeface="Arial" charset="0"/>
                <a:ea typeface="굴림" charset="-127"/>
              </a:defRPr>
            </a:lvl1pPr>
          </a:lstStyle>
          <a:p>
            <a:pPr>
              <a:defRPr/>
            </a:pPr>
            <a:fld id="{E1EBDC9A-59B9-49C9-A810-B8057F6593E9}" type="slidenum">
              <a:rPr lang="en-GB" altLang="ko-KR"/>
              <a:pPr>
                <a:defRPr/>
              </a:pPr>
              <a:t>‹#›</a:t>
            </a:fld>
            <a:endParaRPr lang="en-GB" altLang="ko-KR"/>
          </a:p>
        </p:txBody>
      </p:sp>
    </p:spTree>
    <p:extLst>
      <p:ext uri="{BB962C8B-B14F-4D97-AF65-F5344CB8AC3E}">
        <p14:creationId xmlns:p14="http://schemas.microsoft.com/office/powerpoint/2010/main" val="287766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ko-KR" smtClean="0"/>
              <a:t>Click to edit Master title style</a:t>
            </a:r>
            <a:endParaRPr lang="en-GB" altLang="ko-KR"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ko-KR" smtClean="0"/>
              <a:t> 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endParaRPr lang="en-GB" altLang="ko-KR" smtClean="0"/>
          </a:p>
        </p:txBody>
      </p:sp>
      <p:sp>
        <p:nvSpPr>
          <p:cNvPr id="1032" name="Rectangle 6"/>
          <p:cNvSpPr>
            <a:spLocks noChangeArrowheads="1"/>
          </p:cNvSpPr>
          <p:nvPr userDrawn="1"/>
        </p:nvSpPr>
        <p:spPr bwMode="auto">
          <a:xfrm>
            <a:off x="427038" y="6459538"/>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ko-KR" sz="1200" b="1" smtClean="0">
                <a:solidFill>
                  <a:schemeClr val="bg1"/>
                </a:solidFill>
                <a:ea typeface="굴림" charset="-127"/>
              </a:rPr>
              <a:t>© 3GPP 2013     </a:t>
            </a:r>
            <a:r>
              <a:rPr lang="en-US" altLang="ko-KR" sz="1200" b="1" smtClean="0">
                <a:solidFill>
                  <a:schemeClr val="bg1"/>
                </a:solidFill>
              </a:rPr>
              <a:t>RP-131433 - RAN2 Status Report to RAN#62</a:t>
            </a:r>
            <a:endParaRPr lang="en-GB" altLang="ko-KR" sz="1200" b="1" smtClean="0">
              <a:solidFill>
                <a:schemeClr val="bg1"/>
              </a:solidFill>
              <a:ea typeface="굴림" charset="-127"/>
            </a:endParaRPr>
          </a:p>
        </p:txBody>
      </p:sp>
      <p:sp>
        <p:nvSpPr>
          <p:cNvPr id="1038" name="Slide Number Placeholder 4"/>
          <p:cNvSpPr txBox="1">
            <a:spLocks noGrp="1"/>
          </p:cNvSpPr>
          <p:nvPr userDrawn="1"/>
        </p:nvSpPr>
        <p:spPr bwMode="auto">
          <a:xfrm>
            <a:off x="8532813" y="6486525"/>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defRPr/>
            </a:pPr>
            <a:fld id="{CF79DCA2-949F-41A8-8013-5FA49DDF3D34}" type="slidenum">
              <a:rPr lang="en-GB" altLang="ko-KR" sz="1100" smtClean="0">
                <a:ea typeface="굴림" charset="-127"/>
              </a:rPr>
              <a:pPr algn="ctr" eaLnBrk="1" hangingPunct="1">
                <a:defRPr/>
              </a:pPr>
              <a:t>‹#›</a:t>
            </a:fld>
            <a:endParaRPr lang="en-GB" altLang="ko-KR" sz="1100" dirty="0" smtClean="0">
              <a:ea typeface="굴림" charset="-127"/>
            </a:endParaRPr>
          </a:p>
        </p:txBody>
      </p:sp>
      <p:sp>
        <p:nvSpPr>
          <p:cNvPr id="1030" name="TextBox 9"/>
          <p:cNvSpPr txBox="1">
            <a:spLocks noChangeArrowheads="1"/>
          </p:cNvSpPr>
          <p:nvPr userDrawn="1"/>
        </p:nvSpPr>
        <p:spPr bwMode="auto">
          <a:xfrm>
            <a:off x="7451725" y="20638"/>
            <a:ext cx="12207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ko-KR" sz="1600" b="1" dirty="0" smtClean="0">
                <a:ea typeface="굴림" charset="-127"/>
              </a:rPr>
              <a:t>RP-150829</a:t>
            </a:r>
            <a:endParaRPr lang="ko-KR" altLang="en-US" sz="1600" b="1" dirty="0" smtClean="0">
              <a:ea typeface="굴림" charset="-127"/>
            </a:endParaRPr>
          </a:p>
        </p:txBody>
      </p:sp>
    </p:spTree>
  </p:cSld>
  <p:clrMap bg1="lt1" tx1="dk1" bg2="lt2" tx2="dk2" accent1="accent1" accent2="accent2" accent3="accent3" accent4="accent4" accent5="accent5" accent6="accent6" hlink="hlink" folHlink="folHlink"/>
  <p:sldLayoutIdLst>
    <p:sldLayoutId id="2147485858" r:id="rId1"/>
    <p:sldLayoutId id="2147485856" r:id="rId2"/>
    <p:sldLayoutId id="2147485859" r:id="rId3"/>
    <p:sldLayoutId id="2147485860" r:id="rId4"/>
    <p:sldLayoutId id="2147485861" r:id="rId5"/>
    <p:sldLayoutId id="2147485862" r:id="rId6"/>
    <p:sldLayoutId id="2147485863" r:id="rId7"/>
    <p:sldLayoutId id="2147485864" r:id="rId8"/>
    <p:sldLayoutId id="2147485865" r:id="rId9"/>
    <p:sldLayoutId id="2147485866" r:id="rId10"/>
    <p:sldLayoutId id="2147485867" r:id="rId11"/>
    <p:sldLayoutId id="2147485868" r:id="rId12"/>
    <p:sldLayoutId id="2147485869" r:id="rId13"/>
    <p:sldLayoutId id="2147485857" r:id="rId14"/>
  </p:sldLayoutIdLst>
  <p:timing>
    <p:tnLst>
      <p:par>
        <p:cTn id="1" dur="indefinite" restart="never" nodeType="tmRoot"/>
      </p:par>
    </p:tnLst>
  </p:timing>
  <p:hf hdr="0" ftr="0" dt="0"/>
  <p:txStyles>
    <p:titleStyle>
      <a:lvl1pPr algn="l" rtl="0" eaLnBrk="0" fontAlgn="base" hangingPunct="0">
        <a:spcBef>
          <a:spcPct val="0"/>
        </a:spcBef>
        <a:spcAft>
          <a:spcPct val="0"/>
        </a:spcAft>
        <a:defRPr sz="3200">
          <a:solidFill>
            <a:srgbClr val="FF0000"/>
          </a:solidFill>
          <a:latin typeface="+mj-lt"/>
          <a:ea typeface="+mj-ea"/>
          <a:cs typeface="+mj-cs"/>
        </a:defRPr>
      </a:lvl1pPr>
      <a:lvl2pPr algn="l" rtl="0" eaLnBrk="0" fontAlgn="base" hangingPunct="0">
        <a:spcBef>
          <a:spcPct val="0"/>
        </a:spcBef>
        <a:spcAft>
          <a:spcPct val="0"/>
        </a:spcAft>
        <a:defRPr sz="3200">
          <a:solidFill>
            <a:srgbClr val="FF0000"/>
          </a:solidFill>
          <a:latin typeface="Calibri" pitchFamily="34" charset="0"/>
        </a:defRPr>
      </a:lvl2pPr>
      <a:lvl3pPr algn="l" rtl="0" eaLnBrk="0" fontAlgn="base" hangingPunct="0">
        <a:spcBef>
          <a:spcPct val="0"/>
        </a:spcBef>
        <a:spcAft>
          <a:spcPct val="0"/>
        </a:spcAft>
        <a:defRPr sz="3200">
          <a:solidFill>
            <a:srgbClr val="FF0000"/>
          </a:solidFill>
          <a:latin typeface="Calibri" pitchFamily="34" charset="0"/>
        </a:defRPr>
      </a:lvl3pPr>
      <a:lvl4pPr algn="l" rtl="0" eaLnBrk="0" fontAlgn="base" hangingPunct="0">
        <a:spcBef>
          <a:spcPct val="0"/>
        </a:spcBef>
        <a:spcAft>
          <a:spcPct val="0"/>
        </a:spcAft>
        <a:defRPr sz="3200">
          <a:solidFill>
            <a:srgbClr val="FF0000"/>
          </a:solidFill>
          <a:latin typeface="Calibri" pitchFamily="34" charset="0"/>
        </a:defRPr>
      </a:lvl4pPr>
      <a:lvl5pPr algn="l"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35000"/>
        </a:spcBef>
        <a:spcAft>
          <a:spcPct val="0"/>
        </a:spcAft>
        <a:buSzPct val="70000"/>
        <a:buBlip>
          <a:blip r:embed="rId16"/>
        </a:buBlip>
        <a:defRPr sz="2000">
          <a:solidFill>
            <a:schemeClr val="tx1"/>
          </a:solidFill>
          <a:latin typeface="+mn-lt"/>
          <a:ea typeface="+mn-ea"/>
          <a:cs typeface="+mn-cs"/>
        </a:defRPr>
      </a:lvl1pPr>
      <a:lvl2pPr marL="742950" indent="-285750" algn="l" rtl="0" eaLnBrk="0" fontAlgn="base" hangingPunct="0">
        <a:spcBef>
          <a:spcPct val="10000"/>
        </a:spcBef>
        <a:spcAft>
          <a:spcPct val="0"/>
        </a:spcAft>
        <a:buClr>
          <a:srgbClr val="C00000"/>
        </a:buClr>
        <a:buSzPct val="70000"/>
        <a:buFont typeface="Arial" charset="0"/>
        <a:buChar char="•"/>
        <a:defRPr>
          <a:solidFill>
            <a:schemeClr val="tx1"/>
          </a:solidFill>
          <a:latin typeface="+mn-lt"/>
        </a:defRPr>
      </a:lvl2pPr>
      <a:lvl3pPr marL="1143000" indent="-228600" algn="l" rtl="0" eaLnBrk="0" fontAlgn="base" hangingPunct="0">
        <a:spcBef>
          <a:spcPct val="10000"/>
        </a:spcBef>
        <a:spcAft>
          <a:spcPct val="0"/>
        </a:spcAft>
        <a:buSzPct val="70000"/>
        <a:buFont typeface="Arial" charset="0"/>
        <a:buChar char="•"/>
        <a:defRPr sz="1600">
          <a:solidFill>
            <a:schemeClr val="tx1"/>
          </a:solidFill>
          <a:latin typeface="+mn-lt"/>
        </a:defRPr>
      </a:lvl3pPr>
      <a:lvl4pPr marL="1600200" indent="-228600" algn="l" rtl="0" eaLnBrk="0" fontAlgn="base" hangingPunct="0">
        <a:spcBef>
          <a:spcPct val="5000"/>
        </a:spcBef>
        <a:spcAft>
          <a:spcPct val="0"/>
        </a:spcAft>
        <a:buSzPct val="70000"/>
        <a:buFont typeface="Arial" charset="0"/>
        <a:buChar char="–"/>
        <a:defRPr sz="1600">
          <a:solidFill>
            <a:schemeClr val="tx1"/>
          </a:solidFill>
          <a:latin typeface="+mn-lt"/>
        </a:defRPr>
      </a:lvl4pPr>
      <a:lvl5pPr marL="2057400" indent="-228600" algn="l" rtl="0" eaLnBrk="0" fontAlgn="base" hangingPunct="0">
        <a:spcBef>
          <a:spcPct val="5000"/>
        </a:spcBef>
        <a:spcAft>
          <a:spcPct val="0"/>
        </a:spcAft>
        <a:buSzPct val="70000"/>
        <a:buFont typeface="Arial" charset="0"/>
        <a:buChar char="»"/>
        <a:defRPr sz="14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ftp://ftp.3gpp.org/tsg_sa/WG2_Arch/TSGS2_109_Fukuoka/Docs/S1-151997.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ftp://ftp.3gpp.org/tsg_ran/TSG_RAN/TSGR_68/Docs/RP-150569.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Rectangle 9"/>
          <p:cNvSpPr>
            <a:spLocks noGrp="1"/>
          </p:cNvSpPr>
          <p:nvPr>
            <p:ph type="ctrTitle"/>
          </p:nvPr>
        </p:nvSpPr>
        <p:spPr/>
        <p:txBody>
          <a:bodyPr/>
          <a:lstStyle/>
          <a:p>
            <a:r>
              <a:rPr lang="en-US" altLang="ko-KR" sz="4000">
                <a:ea typeface="굴림" pitchFamily="50" charset="-127"/>
              </a:rPr>
              <a:t/>
            </a:r>
            <a:br>
              <a:rPr lang="en-US" altLang="ko-KR" sz="4000">
                <a:ea typeface="굴림" pitchFamily="50" charset="-127"/>
              </a:rPr>
            </a:br>
            <a:r>
              <a:rPr lang="en-US" altLang="ko-KR" sz="4000">
                <a:ea typeface="굴림" pitchFamily="50" charset="-127"/>
              </a:rPr>
              <a:t/>
            </a:r>
            <a:br>
              <a:rPr lang="en-US" altLang="ko-KR" sz="4000">
                <a:ea typeface="굴림" pitchFamily="50" charset="-127"/>
              </a:rPr>
            </a:br>
            <a:endParaRPr lang="en-GB" altLang="ko-KR" sz="4000">
              <a:ea typeface="굴림" pitchFamily="50" charset="-127"/>
            </a:endParaRPr>
          </a:p>
        </p:txBody>
      </p:sp>
      <p:sp>
        <p:nvSpPr>
          <p:cNvPr id="14340" name="Rectangle 10"/>
          <p:cNvSpPr>
            <a:spLocks noGrp="1"/>
          </p:cNvSpPr>
          <p:nvPr>
            <p:ph type="subTitle" idx="1"/>
          </p:nvPr>
        </p:nvSpPr>
        <p:spPr>
          <a:xfrm>
            <a:off x="762000" y="5373688"/>
            <a:ext cx="7697788" cy="1055687"/>
          </a:xfrm>
        </p:spPr>
        <p:txBody>
          <a:bodyPr/>
          <a:lstStyle/>
          <a:p>
            <a:pPr>
              <a:lnSpc>
                <a:spcPct val="90000"/>
              </a:lnSpc>
            </a:pPr>
            <a:r>
              <a:rPr lang="en-US" altLang="ko-KR" sz="3600" b="1">
                <a:ea typeface="굴림" pitchFamily="50" charset="-127"/>
              </a:rPr>
              <a:t>NTT DOCOMO, INC.</a:t>
            </a:r>
          </a:p>
        </p:txBody>
      </p:sp>
      <p:sp>
        <p:nvSpPr>
          <p:cNvPr id="12351" name="Text Box 63"/>
          <p:cNvSpPr txBox="1">
            <a:spLocks noChangeArrowheads="1"/>
          </p:cNvSpPr>
          <p:nvPr/>
        </p:nvSpPr>
        <p:spPr bwMode="auto">
          <a:xfrm>
            <a:off x="-9525" y="1773238"/>
            <a:ext cx="9153525" cy="1878012"/>
          </a:xfrm>
          <a:prstGeom prst="rect">
            <a:avLst/>
          </a:prstGeom>
          <a:noFill/>
          <a:ln w="9525">
            <a:noFill/>
            <a:miter lim="800000"/>
            <a:headEnd/>
            <a:tailEnd/>
          </a:ln>
          <a:effec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altLang="ko-KR" sz="3600" b="1" dirty="0" smtClean="0">
                <a:solidFill>
                  <a:srgbClr val="0070C0"/>
                </a:solidFill>
                <a:effectLst>
                  <a:outerShdw blurRad="38100" dist="38100" dir="2700000" algn="tl">
                    <a:srgbClr val="C0C0C0"/>
                  </a:outerShdw>
                </a:effectLst>
                <a:ea typeface="굴림" charset="-127"/>
              </a:rPr>
              <a:t>Motivation for new WI proposal:</a:t>
            </a:r>
          </a:p>
          <a:p>
            <a:pPr algn="ctr">
              <a:defRPr/>
            </a:pPr>
            <a:r>
              <a:rPr lang="en-US" altLang="ko-KR" sz="4000" b="1" dirty="0" smtClean="0">
                <a:solidFill>
                  <a:srgbClr val="0070C0"/>
                </a:solidFill>
                <a:effectLst>
                  <a:outerShdw blurRad="38100" dist="38100" dir="2700000" algn="tl">
                    <a:srgbClr val="C0C0C0"/>
                  </a:outerShdw>
                </a:effectLst>
              </a:rPr>
              <a:t>Dedicated Core Networks</a:t>
            </a:r>
            <a:br>
              <a:rPr lang="en-US" altLang="ko-KR" sz="4000" b="1" dirty="0" smtClean="0">
                <a:solidFill>
                  <a:srgbClr val="0070C0"/>
                </a:solidFill>
                <a:effectLst>
                  <a:outerShdw blurRad="38100" dist="38100" dir="2700000" algn="tl">
                    <a:srgbClr val="C0C0C0"/>
                  </a:outerShdw>
                </a:effectLst>
              </a:rPr>
            </a:br>
            <a:r>
              <a:rPr lang="en-US" altLang="ko-KR" sz="4000" b="1" dirty="0" smtClean="0">
                <a:solidFill>
                  <a:srgbClr val="0070C0"/>
                </a:solidFill>
                <a:effectLst>
                  <a:outerShdw blurRad="38100" dist="38100" dir="2700000" algn="tl">
                    <a:srgbClr val="C0C0C0"/>
                  </a:outerShdw>
                </a:effectLst>
              </a:rPr>
              <a:t>(DECOR)</a:t>
            </a:r>
          </a:p>
        </p:txBody>
      </p:sp>
      <p:sp>
        <p:nvSpPr>
          <p:cNvPr id="14342" name="Text Box 65"/>
          <p:cNvSpPr txBox="1">
            <a:spLocks noChangeArrowheads="1"/>
          </p:cNvSpPr>
          <p:nvPr/>
        </p:nvSpPr>
        <p:spPr bwMode="auto">
          <a:xfrm>
            <a:off x="361950" y="288925"/>
            <a:ext cx="58467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spcBef>
                <a:spcPct val="35000"/>
              </a:spcBef>
              <a:buSzPct val="70000"/>
              <a:buBlip>
                <a:blip r:embed="rId4"/>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50000"/>
              </a:spcBef>
              <a:buSzTx/>
              <a:buFontTx/>
              <a:buNone/>
            </a:pPr>
            <a:r>
              <a:rPr lang="en-US" altLang="ko-KR" b="1" i="1">
                <a:latin typeface="Arial" charset="0"/>
                <a:ea typeface="굴림" pitchFamily="50" charset="-127"/>
                <a:cs typeface="Times New Roman" pitchFamily="18" charset="0"/>
              </a:rPr>
              <a:t>3GPP TSG RAN-68</a:t>
            </a:r>
            <a:br>
              <a:rPr lang="en-US" altLang="ko-KR" b="1" i="1">
                <a:latin typeface="Arial" charset="0"/>
                <a:ea typeface="굴림" pitchFamily="50" charset="-127"/>
                <a:cs typeface="Times New Roman" pitchFamily="18" charset="0"/>
              </a:rPr>
            </a:br>
            <a:r>
              <a:rPr lang="fi-FI" altLang="ko-KR" b="1" i="1">
                <a:latin typeface="Arial" charset="0"/>
                <a:ea typeface="굴림" pitchFamily="50" charset="-127"/>
                <a:cs typeface="Times New Roman" pitchFamily="18" charset="0"/>
              </a:rPr>
              <a:t>Malmo, Sweden, 15 - 18 June 2015</a:t>
            </a:r>
            <a:endParaRPr lang="en-US" altLang="ko-KR" b="1" i="1">
              <a:latin typeface="Arial" charset="0"/>
              <a:ea typeface="굴림" pitchFamily="50" charset="-127"/>
              <a:cs typeface="Times New Roman" pitchFamily="18"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p:cNvSpPr>
            <a:spLocks noGrp="1"/>
          </p:cNvSpPr>
          <p:nvPr>
            <p:ph type="title" idx="4294967295"/>
          </p:nvPr>
        </p:nvSpPr>
        <p:spPr>
          <a:xfrm>
            <a:off x="457200" y="115888"/>
            <a:ext cx="6834188" cy="1143000"/>
          </a:xfrm>
        </p:spPr>
        <p:txBody>
          <a:bodyPr/>
          <a:lstStyle/>
          <a:p>
            <a:r>
              <a:rPr lang="en-US" altLang="ko-KR" smtClean="0">
                <a:ea typeface="굴림" pitchFamily="50" charset="-127"/>
              </a:rPr>
              <a:t>Overview on Dedicated Core Networks (DÉCOR) functionality (1/2)</a:t>
            </a:r>
            <a:endParaRPr lang="en-GB" altLang="ko-KR" smtClean="0">
              <a:ea typeface="굴림" pitchFamily="50" charset="-127"/>
            </a:endParaRPr>
          </a:p>
        </p:txBody>
      </p:sp>
      <p:sp>
        <p:nvSpPr>
          <p:cNvPr id="15363" name="Rectangle 6"/>
          <p:cNvSpPr>
            <a:spLocks noGrp="1"/>
          </p:cNvSpPr>
          <p:nvPr>
            <p:ph type="body" idx="4294967295"/>
          </p:nvPr>
        </p:nvSpPr>
        <p:spPr>
          <a:xfrm>
            <a:off x="684213" y="1557338"/>
            <a:ext cx="7715250" cy="4535487"/>
          </a:xfrm>
        </p:spPr>
        <p:txBody>
          <a:bodyPr/>
          <a:lstStyle/>
          <a:p>
            <a:r>
              <a:rPr lang="en-US" altLang="ko-KR" sz="2400" dirty="0" smtClean="0">
                <a:ea typeface="굴림" pitchFamily="50" charset="-127"/>
              </a:rPr>
              <a:t>The main motivation for Dedicated Core Networks (DECOR) functionality is the necessity to accommodate (but not restrictive to) M2M devices or devices with specific subscriptions  in separate CN node different from CN node for normal services;</a:t>
            </a:r>
          </a:p>
          <a:p>
            <a:pPr lvl="1"/>
            <a:r>
              <a:rPr lang="en-US" altLang="ko-KR" sz="2000" dirty="0" smtClean="0">
                <a:ea typeface="굴림" pitchFamily="50" charset="-127"/>
              </a:rPr>
              <a:t>To allow deployment of dedicated CN node tailored according to the need of M2M services, e.g., only subset of legacy functions or with a specific functionality.</a:t>
            </a:r>
          </a:p>
          <a:p>
            <a:pPr lvl="1"/>
            <a:r>
              <a:rPr lang="en-US" altLang="ko-KR" sz="2000" dirty="0" smtClean="0">
                <a:ea typeface="굴림" pitchFamily="50" charset="-127"/>
              </a:rPr>
              <a:t>Without any UE impact, i.e., applicable for both legacy and new releases UE. </a:t>
            </a:r>
          </a:p>
          <a:p>
            <a:endParaRPr lang="en-US" altLang="ko-KR" sz="2400" dirty="0" smtClean="0">
              <a:ea typeface="굴림" pitchFamily="50" charset="-127"/>
            </a:endParaRPr>
          </a:p>
          <a:p>
            <a:endParaRPr lang="en-US" altLang="ko-KR" sz="2400" dirty="0" smtClean="0">
              <a:solidFill>
                <a:srgbClr val="0070C0"/>
              </a:solidFill>
              <a:ea typeface="굴림" pitchFamily="50" charset="-127"/>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タイトル 3"/>
          <p:cNvSpPr>
            <a:spLocks noGrp="1"/>
          </p:cNvSpPr>
          <p:nvPr>
            <p:ph type="title"/>
          </p:nvPr>
        </p:nvSpPr>
        <p:spPr/>
        <p:txBody>
          <a:bodyPr/>
          <a:lstStyle/>
          <a:p>
            <a:r>
              <a:rPr lang="en-US" altLang="ko-KR" smtClean="0">
                <a:ea typeface="굴림" pitchFamily="50" charset="-127"/>
              </a:rPr>
              <a:t>Overview on Dedicated Core Networks (DÉCOR) functionality (2/2)</a:t>
            </a:r>
            <a:endParaRPr kumimoji="1" lang="ja-JP" altLang="en-US" smtClean="0">
              <a:ea typeface="ＭＳ Ｐゴシック" charset="-128"/>
            </a:endParaRPr>
          </a:p>
        </p:txBody>
      </p:sp>
      <p:sp>
        <p:nvSpPr>
          <p:cNvPr id="16387" name="コンテンツ プレースホルダー 4"/>
          <p:cNvSpPr>
            <a:spLocks noGrp="1"/>
          </p:cNvSpPr>
          <p:nvPr>
            <p:ph idx="1"/>
          </p:nvPr>
        </p:nvSpPr>
        <p:spPr>
          <a:xfrm>
            <a:off x="169863" y="1412875"/>
            <a:ext cx="4402137" cy="4525963"/>
          </a:xfrm>
        </p:spPr>
        <p:txBody>
          <a:bodyPr/>
          <a:lstStyle/>
          <a:p>
            <a:r>
              <a:rPr lang="en-US" altLang="ko-KR" dirty="0" smtClean="0">
                <a:ea typeface="굴림" pitchFamily="50" charset="-127"/>
              </a:rPr>
              <a:t>The main functions are the following:</a:t>
            </a:r>
          </a:p>
          <a:p>
            <a:pPr lvl="1"/>
            <a:r>
              <a:rPr lang="en-US" altLang="ko-KR" dirty="0" smtClean="0">
                <a:ea typeface="굴림" pitchFamily="50" charset="-127"/>
              </a:rPr>
              <a:t>During the initial access (Attach, TAU), the first/default MME receiving the initial access procedure decides to reroute this procedure to a Dedicated MME.</a:t>
            </a:r>
          </a:p>
          <a:p>
            <a:pPr lvl="2"/>
            <a:r>
              <a:rPr lang="en-US" altLang="ko-KR" dirty="0" smtClean="0">
                <a:ea typeface="굴림" pitchFamily="50" charset="-127"/>
              </a:rPr>
              <a:t>Based on a new subscription based </a:t>
            </a:r>
            <a:r>
              <a:rPr lang="en-US" altLang="ko-KR" dirty="0" err="1" smtClean="0">
                <a:ea typeface="굴림" pitchFamily="50" charset="-127"/>
              </a:rPr>
              <a:t>identitication</a:t>
            </a:r>
            <a:r>
              <a:rPr lang="en-US" altLang="ko-KR" dirty="0">
                <a:ea typeface="굴림" pitchFamily="50" charset="-127"/>
              </a:rPr>
              <a:t> </a:t>
            </a:r>
            <a:r>
              <a:rPr lang="en-US" altLang="ko-KR" dirty="0" smtClean="0">
                <a:ea typeface="굴림" pitchFamily="50" charset="-127"/>
              </a:rPr>
              <a:t>(i.e., UE Usage Type)</a:t>
            </a:r>
            <a:endParaRPr lang="en-US" altLang="ko-KR" dirty="0" smtClean="0">
              <a:ea typeface="굴림" pitchFamily="50" charset="-127"/>
            </a:endParaRPr>
          </a:p>
          <a:p>
            <a:pPr lvl="1"/>
            <a:r>
              <a:rPr lang="en-US" altLang="ko-KR" dirty="0" smtClean="0">
                <a:ea typeface="굴림" pitchFamily="50" charset="-127"/>
              </a:rPr>
              <a:t>The </a:t>
            </a:r>
            <a:r>
              <a:rPr lang="en-US" altLang="ko-KR" dirty="0" err="1" smtClean="0">
                <a:ea typeface="굴림" pitchFamily="50" charset="-127"/>
              </a:rPr>
              <a:t>eNB</a:t>
            </a:r>
            <a:r>
              <a:rPr lang="en-US" altLang="ko-KR" dirty="0" smtClean="0">
                <a:ea typeface="굴림" pitchFamily="50" charset="-127"/>
              </a:rPr>
              <a:t> receiving the reroute </a:t>
            </a:r>
            <a:r>
              <a:rPr lang="en-US" altLang="ko-KR" dirty="0" err="1" smtClean="0">
                <a:ea typeface="굴림" pitchFamily="50" charset="-127"/>
              </a:rPr>
              <a:t>signalling</a:t>
            </a:r>
            <a:r>
              <a:rPr lang="en-US" altLang="ko-KR" dirty="0" smtClean="0">
                <a:ea typeface="굴림" pitchFamily="50" charset="-127"/>
              </a:rPr>
              <a:t> from MME, sends the initial access signaling towards the relevant dedicated MME.</a:t>
            </a:r>
          </a:p>
          <a:p>
            <a:pPr lvl="1"/>
            <a:r>
              <a:rPr lang="en-US" altLang="ko-KR" dirty="0" smtClean="0">
                <a:ea typeface="굴림" pitchFamily="50" charset="-127"/>
              </a:rPr>
              <a:t>The dedicated MME finalizes the initial access (assigning MMEGI), such that from the subsequent access (connection establishment) the dedicated MME can be selected according to the legacy mechanism.</a:t>
            </a:r>
          </a:p>
        </p:txBody>
      </p:sp>
      <p:sp>
        <p:nvSpPr>
          <p:cNvPr id="6" name="雲 5"/>
          <p:cNvSpPr/>
          <p:nvPr/>
        </p:nvSpPr>
        <p:spPr>
          <a:xfrm>
            <a:off x="4642306" y="1441811"/>
            <a:ext cx="1935215" cy="855095"/>
          </a:xfrm>
          <a:prstGeom prst="cloud">
            <a:avLst/>
          </a:prstGeom>
          <a:solidFill>
            <a:srgbClr val="66FFFF"/>
          </a:solidFill>
          <a:ln>
            <a:noFill/>
          </a:ln>
          <a:effectLst>
            <a:innerShdw blurRad="63500" dist="50800" dir="2700000">
              <a:prstClr val="black">
                <a:alpha val="50000"/>
              </a:prstClr>
            </a:inn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defRPr/>
            </a:pPr>
            <a:r>
              <a:rPr kumimoji="1" lang="en-US" altLang="ja-JP" sz="1200" dirty="0" smtClean="0">
                <a:latin typeface="Calibri" pitchFamily="34" charset="0"/>
                <a:ea typeface="ＭＳ Ｐゴシック" charset="-128"/>
              </a:rPr>
              <a:t>Legacy </a:t>
            </a:r>
            <a:r>
              <a:rPr kumimoji="1" lang="en-US" altLang="ja-JP" sz="1200" dirty="0" smtClean="0">
                <a:latin typeface="Calibri" pitchFamily="34" charset="0"/>
                <a:ea typeface="ＭＳ Ｐゴシック" charset="-128"/>
              </a:rPr>
              <a:t>/Default CN</a:t>
            </a:r>
            <a:endParaRPr kumimoji="1" lang="ja-JP" altLang="en-US" sz="1200" dirty="0" smtClean="0">
              <a:latin typeface="Calibri" pitchFamily="34" charset="0"/>
              <a:ea typeface="ＭＳ Ｐゴシック" charset="-128"/>
            </a:endParaRPr>
          </a:p>
        </p:txBody>
      </p:sp>
      <p:sp>
        <p:nvSpPr>
          <p:cNvPr id="7" name="雲 6"/>
          <p:cNvSpPr/>
          <p:nvPr/>
        </p:nvSpPr>
        <p:spPr>
          <a:xfrm>
            <a:off x="6667531" y="1441811"/>
            <a:ext cx="1935215" cy="855095"/>
          </a:xfrm>
          <a:prstGeom prst="cloud">
            <a:avLst/>
          </a:prstGeom>
          <a:solidFill>
            <a:srgbClr val="FFCCCC"/>
          </a:solidFill>
          <a:ln>
            <a:noFill/>
          </a:ln>
          <a:effectLst>
            <a:innerShdw blurRad="63500" dist="50800" dir="2700000">
              <a:prstClr val="black">
                <a:alpha val="50000"/>
              </a:prstClr>
            </a:innerShdw>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defRPr/>
            </a:pPr>
            <a:r>
              <a:rPr kumimoji="1" lang="en-US" altLang="ja-JP" sz="1200" smtClean="0">
                <a:latin typeface="Calibri" pitchFamily="34" charset="0"/>
                <a:ea typeface="ＭＳ Ｐゴシック" charset="-128"/>
              </a:rPr>
              <a:t>Dedicated (MTC) CN</a:t>
            </a:r>
            <a:endParaRPr kumimoji="1" lang="ja-JP" altLang="en-US" sz="1200" smtClean="0">
              <a:latin typeface="Calibri" pitchFamily="34" charset="0"/>
              <a:ea typeface="ＭＳ Ｐゴシック" charset="-128"/>
            </a:endParaRPr>
          </a:p>
        </p:txBody>
      </p:sp>
      <p:grpSp>
        <p:nvGrpSpPr>
          <p:cNvPr id="16394" name="グループ化 7"/>
          <p:cNvGrpSpPr>
            <a:grpSpLocks/>
          </p:cNvGrpSpPr>
          <p:nvPr/>
        </p:nvGrpSpPr>
        <p:grpSpPr bwMode="auto">
          <a:xfrm>
            <a:off x="7221538" y="4632325"/>
            <a:ext cx="969962" cy="1257300"/>
            <a:chOff x="7781374" y="4033936"/>
            <a:chExt cx="969355" cy="1256470"/>
          </a:xfrm>
        </p:grpSpPr>
        <p:pic>
          <p:nvPicPr>
            <p:cNvPr id="1640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81374" y="4646513"/>
              <a:ext cx="461518" cy="643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40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8065" y="4033936"/>
              <a:ext cx="751214" cy="5750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40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2579" y="4673298"/>
              <a:ext cx="438150" cy="566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6395" name="Picture 10" descr="http://ts1.mm.bing.net/th?&amp;id=JN.IsBx1TYHVBWTL4ZccZHmOQ&amp;w=300&amp;h=300&amp;c=0&amp;pid=1.9&amp;rs=0&amp;p=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07025" y="4511675"/>
            <a:ext cx="1525588" cy="152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Picture 2" descr="http://www.definicionabc.com/wp-content/uploads/broadcast.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91250" y="3054350"/>
            <a:ext cx="773113"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7" name="テキスト ボックス 11"/>
          <p:cNvSpPr txBox="1">
            <a:spLocks noChangeArrowheads="1"/>
          </p:cNvSpPr>
          <p:nvPr/>
        </p:nvSpPr>
        <p:spPr bwMode="auto">
          <a:xfrm>
            <a:off x="5629275" y="6018213"/>
            <a:ext cx="10715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7"/>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kumimoji="1" lang="en-US" altLang="ja-JP" sz="1200">
                <a:latin typeface="Arial" charset="0"/>
                <a:ea typeface="ＭＳ Ｐゴシック" charset="-128"/>
              </a:rPr>
              <a:t>smartphones</a:t>
            </a:r>
            <a:endParaRPr kumimoji="1" lang="ja-JP" altLang="en-US" sz="1200">
              <a:latin typeface="Arial" charset="0"/>
              <a:ea typeface="ＭＳ Ｐゴシック" charset="-128"/>
            </a:endParaRPr>
          </a:p>
        </p:txBody>
      </p:sp>
      <p:sp>
        <p:nvSpPr>
          <p:cNvPr id="16398" name="テキスト ボックス 12"/>
          <p:cNvSpPr txBox="1">
            <a:spLocks noChangeArrowheads="1"/>
          </p:cNvSpPr>
          <p:nvPr/>
        </p:nvSpPr>
        <p:spPr bwMode="auto">
          <a:xfrm>
            <a:off x="7104063" y="6032500"/>
            <a:ext cx="19415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7"/>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kumimoji="1" lang="en-US" altLang="ja-JP" sz="1200">
                <a:latin typeface="Arial" charset="0"/>
                <a:ea typeface="ＭＳ Ｐゴシック" charset="-128"/>
              </a:rPr>
              <a:t>MTC devices/subscription</a:t>
            </a:r>
            <a:endParaRPr kumimoji="1" lang="ja-JP" altLang="en-US" sz="1200">
              <a:latin typeface="Arial" charset="0"/>
              <a:ea typeface="ＭＳ Ｐゴシック" charset="-128"/>
            </a:endParaRPr>
          </a:p>
        </p:txBody>
      </p:sp>
      <p:sp>
        <p:nvSpPr>
          <p:cNvPr id="13" name="フリーフォーム 12"/>
          <p:cNvSpPr/>
          <p:nvPr/>
        </p:nvSpPr>
        <p:spPr>
          <a:xfrm>
            <a:off x="5870575" y="3825875"/>
            <a:ext cx="361950" cy="755650"/>
          </a:xfrm>
          <a:custGeom>
            <a:avLst/>
            <a:gdLst>
              <a:gd name="connsiteX0" fmla="*/ 0 w 362857"/>
              <a:gd name="connsiteY0" fmla="*/ 754742 h 754742"/>
              <a:gd name="connsiteX1" fmla="*/ 116114 w 362857"/>
              <a:gd name="connsiteY1" fmla="*/ 290285 h 754742"/>
              <a:gd name="connsiteX2" fmla="*/ 232228 w 362857"/>
              <a:gd name="connsiteY2" fmla="*/ 449942 h 754742"/>
              <a:gd name="connsiteX3" fmla="*/ 362857 w 362857"/>
              <a:gd name="connsiteY3" fmla="*/ 0 h 754742"/>
            </a:gdLst>
            <a:ahLst/>
            <a:cxnLst>
              <a:cxn ang="0">
                <a:pos x="connsiteX0" y="connsiteY0"/>
              </a:cxn>
              <a:cxn ang="0">
                <a:pos x="connsiteX1" y="connsiteY1"/>
              </a:cxn>
              <a:cxn ang="0">
                <a:pos x="connsiteX2" y="connsiteY2"/>
              </a:cxn>
              <a:cxn ang="0">
                <a:pos x="connsiteX3" y="connsiteY3"/>
              </a:cxn>
            </a:cxnLst>
            <a:rect l="l" t="t" r="r" b="b"/>
            <a:pathLst>
              <a:path w="362857" h="754742">
                <a:moveTo>
                  <a:pt x="0" y="754742"/>
                </a:moveTo>
                <a:lnTo>
                  <a:pt x="116114" y="290285"/>
                </a:lnTo>
                <a:lnTo>
                  <a:pt x="232228" y="449942"/>
                </a:lnTo>
                <a:lnTo>
                  <a:pt x="362857" y="0"/>
                </a:ln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GB"/>
            </a:defPPr>
            <a:lvl1pPr algn="l" rtl="0" fontAlgn="base">
              <a:spcBef>
                <a:spcPct val="0"/>
              </a:spcBef>
              <a:spcAft>
                <a:spcPct val="0"/>
              </a:spcAft>
              <a:defRPr kumimoji="1" kern="1200">
                <a:solidFill>
                  <a:schemeClr val="lt1"/>
                </a:solidFill>
                <a:latin typeface="+mn-lt"/>
                <a:ea typeface="+mn-ea"/>
                <a:cs typeface="+mn-cs"/>
              </a:defRPr>
            </a:lvl1pPr>
            <a:lvl2pPr marL="457200" algn="l" rtl="0" fontAlgn="base">
              <a:spcBef>
                <a:spcPct val="0"/>
              </a:spcBef>
              <a:spcAft>
                <a:spcPct val="0"/>
              </a:spcAft>
              <a:defRPr kumimoji="1" kern="1200">
                <a:solidFill>
                  <a:schemeClr val="lt1"/>
                </a:solidFill>
                <a:latin typeface="+mn-lt"/>
                <a:ea typeface="+mn-ea"/>
                <a:cs typeface="+mn-cs"/>
              </a:defRPr>
            </a:lvl2pPr>
            <a:lvl3pPr marL="914400" algn="l" rtl="0" fontAlgn="base">
              <a:spcBef>
                <a:spcPct val="0"/>
              </a:spcBef>
              <a:spcAft>
                <a:spcPct val="0"/>
              </a:spcAft>
              <a:defRPr kumimoji="1" kern="1200">
                <a:solidFill>
                  <a:schemeClr val="lt1"/>
                </a:solidFill>
                <a:latin typeface="+mn-lt"/>
                <a:ea typeface="+mn-ea"/>
                <a:cs typeface="+mn-cs"/>
              </a:defRPr>
            </a:lvl3pPr>
            <a:lvl4pPr marL="1371600" algn="l" rtl="0" fontAlgn="base">
              <a:spcBef>
                <a:spcPct val="0"/>
              </a:spcBef>
              <a:spcAft>
                <a:spcPct val="0"/>
              </a:spcAft>
              <a:defRPr kumimoji="1" kern="1200">
                <a:solidFill>
                  <a:schemeClr val="lt1"/>
                </a:solidFill>
                <a:latin typeface="+mn-lt"/>
                <a:ea typeface="+mn-ea"/>
                <a:cs typeface="+mn-cs"/>
              </a:defRPr>
            </a:lvl4pPr>
            <a:lvl5pPr marL="1828800" algn="l" rtl="0" fontAlgn="base">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endParaRPr lang="ja-JP" altLang="en-US"/>
          </a:p>
        </p:txBody>
      </p:sp>
      <p:sp>
        <p:nvSpPr>
          <p:cNvPr id="14" name="フリーフォーム 13"/>
          <p:cNvSpPr/>
          <p:nvPr/>
        </p:nvSpPr>
        <p:spPr>
          <a:xfrm flipH="1">
            <a:off x="6970713" y="3736975"/>
            <a:ext cx="417512" cy="754063"/>
          </a:xfrm>
          <a:custGeom>
            <a:avLst/>
            <a:gdLst>
              <a:gd name="connsiteX0" fmla="*/ 0 w 362857"/>
              <a:gd name="connsiteY0" fmla="*/ 754742 h 754742"/>
              <a:gd name="connsiteX1" fmla="*/ 116114 w 362857"/>
              <a:gd name="connsiteY1" fmla="*/ 290285 h 754742"/>
              <a:gd name="connsiteX2" fmla="*/ 232228 w 362857"/>
              <a:gd name="connsiteY2" fmla="*/ 449942 h 754742"/>
              <a:gd name="connsiteX3" fmla="*/ 362857 w 362857"/>
              <a:gd name="connsiteY3" fmla="*/ 0 h 754742"/>
            </a:gdLst>
            <a:ahLst/>
            <a:cxnLst>
              <a:cxn ang="0">
                <a:pos x="connsiteX0" y="connsiteY0"/>
              </a:cxn>
              <a:cxn ang="0">
                <a:pos x="connsiteX1" y="connsiteY1"/>
              </a:cxn>
              <a:cxn ang="0">
                <a:pos x="connsiteX2" y="connsiteY2"/>
              </a:cxn>
              <a:cxn ang="0">
                <a:pos x="connsiteX3" y="connsiteY3"/>
              </a:cxn>
            </a:cxnLst>
            <a:rect l="l" t="t" r="r" b="b"/>
            <a:pathLst>
              <a:path w="362857" h="754742">
                <a:moveTo>
                  <a:pt x="0" y="754742"/>
                </a:moveTo>
                <a:lnTo>
                  <a:pt x="116114" y="290285"/>
                </a:lnTo>
                <a:lnTo>
                  <a:pt x="232228" y="449942"/>
                </a:lnTo>
                <a:lnTo>
                  <a:pt x="362857" y="0"/>
                </a:lnTo>
              </a:path>
            </a:pathLst>
          </a:cu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GB"/>
            </a:defPPr>
            <a:lvl1pPr algn="l" rtl="0" fontAlgn="base">
              <a:spcBef>
                <a:spcPct val="0"/>
              </a:spcBef>
              <a:spcAft>
                <a:spcPct val="0"/>
              </a:spcAft>
              <a:defRPr kumimoji="1" kern="1200">
                <a:solidFill>
                  <a:schemeClr val="lt1"/>
                </a:solidFill>
                <a:latin typeface="+mn-lt"/>
                <a:ea typeface="+mn-ea"/>
                <a:cs typeface="+mn-cs"/>
              </a:defRPr>
            </a:lvl1pPr>
            <a:lvl2pPr marL="457200" algn="l" rtl="0" fontAlgn="base">
              <a:spcBef>
                <a:spcPct val="0"/>
              </a:spcBef>
              <a:spcAft>
                <a:spcPct val="0"/>
              </a:spcAft>
              <a:defRPr kumimoji="1" kern="1200">
                <a:solidFill>
                  <a:schemeClr val="lt1"/>
                </a:solidFill>
                <a:latin typeface="+mn-lt"/>
                <a:ea typeface="+mn-ea"/>
                <a:cs typeface="+mn-cs"/>
              </a:defRPr>
            </a:lvl2pPr>
            <a:lvl3pPr marL="914400" algn="l" rtl="0" fontAlgn="base">
              <a:spcBef>
                <a:spcPct val="0"/>
              </a:spcBef>
              <a:spcAft>
                <a:spcPct val="0"/>
              </a:spcAft>
              <a:defRPr kumimoji="1" kern="1200">
                <a:solidFill>
                  <a:schemeClr val="lt1"/>
                </a:solidFill>
                <a:latin typeface="+mn-lt"/>
                <a:ea typeface="+mn-ea"/>
                <a:cs typeface="+mn-cs"/>
              </a:defRPr>
            </a:lvl3pPr>
            <a:lvl4pPr marL="1371600" algn="l" rtl="0" fontAlgn="base">
              <a:spcBef>
                <a:spcPct val="0"/>
              </a:spcBef>
              <a:spcAft>
                <a:spcPct val="0"/>
              </a:spcAft>
              <a:defRPr kumimoji="1" kern="1200">
                <a:solidFill>
                  <a:schemeClr val="lt1"/>
                </a:solidFill>
                <a:latin typeface="+mn-lt"/>
                <a:ea typeface="+mn-ea"/>
                <a:cs typeface="+mn-cs"/>
              </a:defRPr>
            </a:lvl4pPr>
            <a:lvl5pPr marL="1828800" algn="l" rtl="0" fontAlgn="base">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endParaRPr lang="ja-JP" altLang="en-US"/>
          </a:p>
        </p:txBody>
      </p:sp>
      <p:sp>
        <p:nvSpPr>
          <p:cNvPr id="15" name="フリーフォーム 14"/>
          <p:cNvSpPr/>
          <p:nvPr/>
        </p:nvSpPr>
        <p:spPr>
          <a:xfrm>
            <a:off x="5681663" y="2447925"/>
            <a:ext cx="406400" cy="798513"/>
          </a:xfrm>
          <a:custGeom>
            <a:avLst/>
            <a:gdLst>
              <a:gd name="connsiteX0" fmla="*/ 406400 w 406400"/>
              <a:gd name="connsiteY0" fmla="*/ 798286 h 798286"/>
              <a:gd name="connsiteX1" fmla="*/ 0 w 406400"/>
              <a:gd name="connsiteY1" fmla="*/ 0 h 798286"/>
            </a:gdLst>
            <a:ahLst/>
            <a:cxnLst>
              <a:cxn ang="0">
                <a:pos x="connsiteX0" y="connsiteY0"/>
              </a:cxn>
              <a:cxn ang="0">
                <a:pos x="connsiteX1" y="connsiteY1"/>
              </a:cxn>
            </a:cxnLst>
            <a:rect l="l" t="t" r="r" b="b"/>
            <a:pathLst>
              <a:path w="406400" h="798286">
                <a:moveTo>
                  <a:pt x="406400" y="798286"/>
                </a:moveTo>
                <a:lnTo>
                  <a:pt x="0" y="0"/>
                </a:lnTo>
              </a:path>
            </a:pathLst>
          </a:custGeom>
          <a:noFill/>
          <a:ln w="57150">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GB"/>
            </a:defPPr>
            <a:lvl1pPr algn="l" rtl="0" fontAlgn="base">
              <a:spcBef>
                <a:spcPct val="0"/>
              </a:spcBef>
              <a:spcAft>
                <a:spcPct val="0"/>
              </a:spcAft>
              <a:defRPr kumimoji="1" kern="1200">
                <a:solidFill>
                  <a:schemeClr val="lt1"/>
                </a:solidFill>
                <a:latin typeface="+mn-lt"/>
                <a:ea typeface="+mn-ea"/>
                <a:cs typeface="+mn-cs"/>
              </a:defRPr>
            </a:lvl1pPr>
            <a:lvl2pPr marL="457200" algn="l" rtl="0" fontAlgn="base">
              <a:spcBef>
                <a:spcPct val="0"/>
              </a:spcBef>
              <a:spcAft>
                <a:spcPct val="0"/>
              </a:spcAft>
              <a:defRPr kumimoji="1" kern="1200">
                <a:solidFill>
                  <a:schemeClr val="lt1"/>
                </a:solidFill>
                <a:latin typeface="+mn-lt"/>
                <a:ea typeface="+mn-ea"/>
                <a:cs typeface="+mn-cs"/>
              </a:defRPr>
            </a:lvl2pPr>
            <a:lvl3pPr marL="914400" algn="l" rtl="0" fontAlgn="base">
              <a:spcBef>
                <a:spcPct val="0"/>
              </a:spcBef>
              <a:spcAft>
                <a:spcPct val="0"/>
              </a:spcAft>
              <a:defRPr kumimoji="1" kern="1200">
                <a:solidFill>
                  <a:schemeClr val="lt1"/>
                </a:solidFill>
                <a:latin typeface="+mn-lt"/>
                <a:ea typeface="+mn-ea"/>
                <a:cs typeface="+mn-cs"/>
              </a:defRPr>
            </a:lvl3pPr>
            <a:lvl4pPr marL="1371600" algn="l" rtl="0" fontAlgn="base">
              <a:spcBef>
                <a:spcPct val="0"/>
              </a:spcBef>
              <a:spcAft>
                <a:spcPct val="0"/>
              </a:spcAft>
              <a:defRPr kumimoji="1" kern="1200">
                <a:solidFill>
                  <a:schemeClr val="lt1"/>
                </a:solidFill>
                <a:latin typeface="+mn-lt"/>
                <a:ea typeface="+mn-ea"/>
                <a:cs typeface="+mn-cs"/>
              </a:defRPr>
            </a:lvl4pPr>
            <a:lvl5pPr marL="1828800" algn="l" rtl="0" fontAlgn="base">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endParaRPr lang="ja-JP" altLang="en-US"/>
          </a:p>
        </p:txBody>
      </p:sp>
      <p:sp>
        <p:nvSpPr>
          <p:cNvPr id="16" name="フリーフォーム 15"/>
          <p:cNvSpPr/>
          <p:nvPr/>
        </p:nvSpPr>
        <p:spPr>
          <a:xfrm>
            <a:off x="6227763" y="2270125"/>
            <a:ext cx="928687" cy="798513"/>
          </a:xfrm>
          <a:custGeom>
            <a:avLst/>
            <a:gdLst>
              <a:gd name="connsiteX0" fmla="*/ 333829 w 928914"/>
              <a:gd name="connsiteY0" fmla="*/ 798286 h 798286"/>
              <a:gd name="connsiteX1" fmla="*/ 0 w 928914"/>
              <a:gd name="connsiteY1" fmla="*/ 116114 h 798286"/>
              <a:gd name="connsiteX2" fmla="*/ 188686 w 928914"/>
              <a:gd name="connsiteY2" fmla="*/ 0 h 798286"/>
              <a:gd name="connsiteX3" fmla="*/ 522514 w 928914"/>
              <a:gd name="connsiteY3" fmla="*/ 667657 h 798286"/>
              <a:gd name="connsiteX4" fmla="*/ 928914 w 928914"/>
              <a:gd name="connsiteY4" fmla="*/ 101600 h 798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914" h="798286">
                <a:moveTo>
                  <a:pt x="333829" y="798286"/>
                </a:moveTo>
                <a:lnTo>
                  <a:pt x="0" y="116114"/>
                </a:lnTo>
                <a:lnTo>
                  <a:pt x="188686" y="0"/>
                </a:lnTo>
                <a:lnTo>
                  <a:pt x="522514" y="667657"/>
                </a:lnTo>
                <a:lnTo>
                  <a:pt x="928914" y="101600"/>
                </a:lnTo>
              </a:path>
            </a:pathLst>
          </a:custGeom>
          <a:noFill/>
          <a:ln w="57150">
            <a:solidFill>
              <a:srgbClr val="FF66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GB"/>
            </a:defPPr>
            <a:lvl1pPr algn="l" rtl="0" fontAlgn="base">
              <a:spcBef>
                <a:spcPct val="0"/>
              </a:spcBef>
              <a:spcAft>
                <a:spcPct val="0"/>
              </a:spcAft>
              <a:defRPr kumimoji="1" kern="1200">
                <a:solidFill>
                  <a:schemeClr val="lt1"/>
                </a:solidFill>
                <a:latin typeface="+mn-lt"/>
                <a:ea typeface="+mn-ea"/>
                <a:cs typeface="+mn-cs"/>
              </a:defRPr>
            </a:lvl1pPr>
            <a:lvl2pPr marL="457200" algn="l" rtl="0" fontAlgn="base">
              <a:spcBef>
                <a:spcPct val="0"/>
              </a:spcBef>
              <a:spcAft>
                <a:spcPct val="0"/>
              </a:spcAft>
              <a:defRPr kumimoji="1" kern="1200">
                <a:solidFill>
                  <a:schemeClr val="lt1"/>
                </a:solidFill>
                <a:latin typeface="+mn-lt"/>
                <a:ea typeface="+mn-ea"/>
                <a:cs typeface="+mn-cs"/>
              </a:defRPr>
            </a:lvl2pPr>
            <a:lvl3pPr marL="914400" algn="l" rtl="0" fontAlgn="base">
              <a:spcBef>
                <a:spcPct val="0"/>
              </a:spcBef>
              <a:spcAft>
                <a:spcPct val="0"/>
              </a:spcAft>
              <a:defRPr kumimoji="1" kern="1200">
                <a:solidFill>
                  <a:schemeClr val="lt1"/>
                </a:solidFill>
                <a:latin typeface="+mn-lt"/>
                <a:ea typeface="+mn-ea"/>
                <a:cs typeface="+mn-cs"/>
              </a:defRPr>
            </a:lvl3pPr>
            <a:lvl4pPr marL="1371600" algn="l" rtl="0" fontAlgn="base">
              <a:spcBef>
                <a:spcPct val="0"/>
              </a:spcBef>
              <a:spcAft>
                <a:spcPct val="0"/>
              </a:spcAft>
              <a:defRPr kumimoji="1" kern="1200">
                <a:solidFill>
                  <a:schemeClr val="lt1"/>
                </a:solidFill>
                <a:latin typeface="+mn-lt"/>
                <a:ea typeface="+mn-ea"/>
                <a:cs typeface="+mn-cs"/>
              </a:defRPr>
            </a:lvl4pPr>
            <a:lvl5pPr marL="1828800" algn="l" rtl="0" fontAlgn="base">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defRPr/>
            </a:pPr>
            <a:endParaRPr lang="ja-JP" altLang="en-US"/>
          </a:p>
        </p:txBody>
      </p:sp>
      <p:sp>
        <p:nvSpPr>
          <p:cNvPr id="16403" name="円/楕円 19"/>
          <p:cNvSpPr>
            <a:spLocks noChangeArrowheads="1"/>
          </p:cNvSpPr>
          <p:nvPr/>
        </p:nvSpPr>
        <p:spPr bwMode="auto">
          <a:xfrm>
            <a:off x="6084888" y="2670175"/>
            <a:ext cx="1035050" cy="176213"/>
          </a:xfrm>
          <a:prstGeom prst="ellipse">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35000"/>
              </a:spcBef>
              <a:buSzPct val="70000"/>
              <a:buBlip>
                <a:blip r:embed="rId7"/>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ja-JP" altLang="en-US" sz="1000">
              <a:latin typeface="Arial" charset="0"/>
              <a:ea typeface="ＭＳ Ｐゴシック" charset="-128"/>
            </a:endParaRPr>
          </a:p>
        </p:txBody>
      </p:sp>
      <p:sp>
        <p:nvSpPr>
          <p:cNvPr id="16404" name="テキスト ボックス 20"/>
          <p:cNvSpPr txBox="1">
            <a:spLocks noChangeArrowheads="1"/>
          </p:cNvSpPr>
          <p:nvPr/>
        </p:nvSpPr>
        <p:spPr bwMode="auto">
          <a:xfrm>
            <a:off x="7112000" y="2636838"/>
            <a:ext cx="1009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7"/>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kumimoji="1" lang="en-US" altLang="ja-JP" sz="1400">
                <a:solidFill>
                  <a:srgbClr val="FF0000"/>
                </a:solidFill>
                <a:latin typeface="Arial" charset="0"/>
                <a:ea typeface="ＭＳ Ｐゴシック" charset="-128"/>
              </a:rPr>
              <a:t>Rerouting </a:t>
            </a:r>
          </a:p>
          <a:p>
            <a:pPr eaLnBrk="1" hangingPunct="1">
              <a:spcBef>
                <a:spcPct val="0"/>
              </a:spcBef>
              <a:buSzTx/>
              <a:buFontTx/>
              <a:buNone/>
            </a:pPr>
            <a:r>
              <a:rPr kumimoji="1" lang="en-US" altLang="ja-JP" sz="1400">
                <a:solidFill>
                  <a:srgbClr val="FF0000"/>
                </a:solidFill>
                <a:latin typeface="Arial" charset="0"/>
                <a:ea typeface="ＭＳ Ｐゴシック" charset="-128"/>
              </a:rPr>
              <a:t>procedure</a:t>
            </a:r>
            <a:endParaRPr kumimoji="1" lang="ja-JP" altLang="en-US" sz="1400">
              <a:solidFill>
                <a:srgbClr val="FF0000"/>
              </a:solidFill>
              <a:latin typeface="Arial" charset="0"/>
              <a:ea typeface="ＭＳ Ｐゴシック" charset="-12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5"/>
          <p:cNvSpPr>
            <a:spLocks noGrp="1"/>
          </p:cNvSpPr>
          <p:nvPr>
            <p:ph type="title" idx="4294967295"/>
          </p:nvPr>
        </p:nvSpPr>
        <p:spPr>
          <a:xfrm>
            <a:off x="457200" y="274638"/>
            <a:ext cx="8578850" cy="1143000"/>
          </a:xfrm>
        </p:spPr>
        <p:txBody>
          <a:bodyPr/>
          <a:lstStyle/>
          <a:p>
            <a:r>
              <a:rPr lang="en-US" altLang="ko-KR" smtClean="0">
                <a:ea typeface="굴림" pitchFamily="50" charset="-127"/>
              </a:rPr>
              <a:t>Related work in SA2</a:t>
            </a:r>
            <a:endParaRPr lang="en-GB" altLang="ko-KR" smtClean="0">
              <a:ea typeface="굴림" pitchFamily="50" charset="-127"/>
            </a:endParaRPr>
          </a:p>
        </p:txBody>
      </p:sp>
      <p:sp>
        <p:nvSpPr>
          <p:cNvPr id="17411" name="Rectangle 6"/>
          <p:cNvSpPr>
            <a:spLocks noGrp="1"/>
          </p:cNvSpPr>
          <p:nvPr>
            <p:ph type="body" idx="4294967295"/>
          </p:nvPr>
        </p:nvSpPr>
        <p:spPr>
          <a:xfrm>
            <a:off x="457200" y="1196975"/>
            <a:ext cx="8229600" cy="4525963"/>
          </a:xfrm>
        </p:spPr>
        <p:txBody>
          <a:bodyPr/>
          <a:lstStyle/>
          <a:p>
            <a:r>
              <a:rPr lang="en-GB" altLang="ko-KR" dirty="0" smtClean="0">
                <a:ea typeface="굴림" pitchFamily="50" charset="-127"/>
              </a:rPr>
              <a:t>SA2 indicate in their LS (</a:t>
            </a:r>
            <a:r>
              <a:rPr lang="en-GB" altLang="ko-KR" dirty="0" smtClean="0">
                <a:ea typeface="굴림" pitchFamily="50" charset="-127"/>
                <a:hlinkClick r:id="rId3"/>
              </a:rPr>
              <a:t>S2-151997</a:t>
            </a:r>
            <a:r>
              <a:rPr lang="en-GB" altLang="ko-KR" dirty="0" smtClean="0">
                <a:ea typeface="굴림" pitchFamily="50" charset="-127"/>
              </a:rPr>
              <a:t>/</a:t>
            </a:r>
            <a:r>
              <a:rPr lang="en-GB" altLang="ko-KR" dirty="0" smtClean="0">
                <a:ea typeface="굴림" pitchFamily="50" charset="-127"/>
                <a:hlinkClick r:id="rId4"/>
              </a:rPr>
              <a:t>RP-150569</a:t>
            </a:r>
            <a:r>
              <a:rPr lang="en-GB" altLang="ko-KR" dirty="0" smtClean="0">
                <a:ea typeface="굴림" pitchFamily="50" charset="-127"/>
              </a:rPr>
              <a:t>) that they have finalized their work.</a:t>
            </a:r>
          </a:p>
          <a:p>
            <a:r>
              <a:rPr lang="en-GB" altLang="ko-KR" dirty="0" smtClean="0">
                <a:ea typeface="굴림" pitchFamily="50" charset="-127"/>
              </a:rPr>
              <a:t>Related agreed TR/CRs in SA2 are the following </a:t>
            </a:r>
            <a:r>
              <a:rPr lang="en-GB" altLang="ko-KR" dirty="0" smtClean="0">
                <a:ea typeface="굴림" pitchFamily="50" charset="-127"/>
              </a:rPr>
              <a:t>:</a:t>
            </a:r>
            <a:endParaRPr lang="en-GB" altLang="ko-KR" dirty="0" smtClean="0">
              <a:ea typeface="굴림" pitchFamily="50" charset="-127"/>
            </a:endParaRPr>
          </a:p>
          <a:p>
            <a:pPr lvl="1"/>
            <a:r>
              <a:rPr lang="en-US" altLang="ko-KR" dirty="0" smtClean="0">
                <a:ea typeface="굴림" pitchFamily="50" charset="-127"/>
              </a:rPr>
              <a:t>TR 23.707, “Architecture Enhancements for Dedicated Core Networks”, Stage 2 (Release 13) </a:t>
            </a:r>
          </a:p>
          <a:p>
            <a:pPr lvl="1"/>
            <a:r>
              <a:rPr lang="en-US" altLang="ko-KR" dirty="0" smtClean="0">
                <a:ea typeface="굴림" pitchFamily="50" charset="-127"/>
              </a:rPr>
              <a:t>S2-152107, “Introduce the Dedicated Core Network (DECOR) feature”, CR to 23.401, NTT DOCOMO, INC., et al.</a:t>
            </a:r>
          </a:p>
          <a:p>
            <a:pPr lvl="1"/>
            <a:r>
              <a:rPr lang="en-US" altLang="ko-KR" dirty="0" smtClean="0">
                <a:ea typeface="굴림" pitchFamily="50" charset="-127"/>
              </a:rPr>
              <a:t>S2-151818, “Introduce the Dedicated Core Network (DECOR) feature”, CR to 23.060, NTT DOCOMO, INC., et al</a:t>
            </a:r>
            <a:r>
              <a:rPr lang="en-US" altLang="ko-KR" dirty="0" smtClean="0">
                <a:ea typeface="굴림" pitchFamily="50" charset="-127"/>
              </a:rPr>
              <a:t>.</a:t>
            </a:r>
          </a:p>
          <a:p>
            <a:pPr lvl="1"/>
            <a:r>
              <a:rPr lang="en-US" altLang="ko-KR" dirty="0">
                <a:ea typeface="굴림" pitchFamily="50" charset="-127"/>
              </a:rPr>
              <a:t>S2-152108, “Adding support for load re-balancing within DCN”, CR to 23.401, Ericsson, et al.</a:t>
            </a:r>
          </a:p>
          <a:p>
            <a:pPr lvl="1"/>
            <a:r>
              <a:rPr lang="en-US" altLang="ko-KR" dirty="0" smtClean="0">
                <a:ea typeface="굴림" pitchFamily="50" charset="-127"/>
              </a:rPr>
              <a:t>S2-151820</a:t>
            </a:r>
            <a:r>
              <a:rPr lang="en-US" altLang="ko-KR" dirty="0">
                <a:ea typeface="굴림" pitchFamily="50" charset="-127"/>
              </a:rPr>
              <a:t>, “Load rebalancing for SGSNs with Dedicated Core Networks”, CR to 23.236, NTT DOCOMO, INC., et al.</a:t>
            </a:r>
          </a:p>
          <a:p>
            <a:pPr lvl="1"/>
            <a:r>
              <a:rPr lang="en-US" altLang="ko-KR" dirty="0" smtClean="0">
                <a:ea typeface="굴림" pitchFamily="50" charset="-127"/>
              </a:rPr>
              <a:t>S2-151322</a:t>
            </a:r>
            <a:r>
              <a:rPr lang="en-US" altLang="ko-KR" dirty="0">
                <a:ea typeface="굴림" pitchFamily="50" charset="-127"/>
              </a:rPr>
              <a:t>, “Update of MME load balancing for Dedicated Core Networks”, CR to 23.236, Huawei, et al.</a:t>
            </a:r>
          </a:p>
          <a:p>
            <a:pPr lvl="1"/>
            <a:endParaRPr lang="en-US" altLang="ko-KR" dirty="0" smtClean="0">
              <a:ea typeface="굴림" pitchFamily="50" charset="-127"/>
            </a:endParaRPr>
          </a:p>
          <a:p>
            <a:pPr lvl="1"/>
            <a:endParaRPr lang="en-GB" altLang="ko-KR" dirty="0" smtClean="0">
              <a:ea typeface="굴림" pitchFamily="50" charset="-127"/>
            </a:endParaRPr>
          </a:p>
          <a:p>
            <a:pPr lvl="1"/>
            <a:endParaRPr lang="en-GB" altLang="ko-KR" dirty="0" smtClean="0">
              <a:ea typeface="굴림" pitchFamily="50" charset="-127"/>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p:cNvSpPr>
            <a:spLocks noGrp="1"/>
          </p:cNvSpPr>
          <p:nvPr>
            <p:ph type="title"/>
          </p:nvPr>
        </p:nvSpPr>
        <p:spPr/>
        <p:txBody>
          <a:bodyPr/>
          <a:lstStyle/>
          <a:p>
            <a:r>
              <a:rPr kumimoji="1" lang="en-US" altLang="ja-JP" smtClean="0">
                <a:ea typeface="ＭＳ Ｐゴシック" charset="-128"/>
              </a:rPr>
              <a:t>RAN3 specifications impact</a:t>
            </a:r>
            <a:endParaRPr kumimoji="1" lang="ja-JP" altLang="en-US" smtClean="0">
              <a:ea typeface="ＭＳ Ｐゴシック" charset="-128"/>
            </a:endParaRPr>
          </a:p>
        </p:txBody>
      </p:sp>
      <p:sp>
        <p:nvSpPr>
          <p:cNvPr id="18435" name="コンテンツ プレースホルダー 2"/>
          <p:cNvSpPr>
            <a:spLocks noGrp="1"/>
          </p:cNvSpPr>
          <p:nvPr>
            <p:ph idx="1"/>
          </p:nvPr>
        </p:nvSpPr>
        <p:spPr>
          <a:xfrm>
            <a:off x="457200" y="1341438"/>
            <a:ext cx="8229600" cy="4784725"/>
          </a:xfrm>
        </p:spPr>
        <p:txBody>
          <a:bodyPr/>
          <a:lstStyle/>
          <a:p>
            <a:r>
              <a:rPr kumimoji="1" lang="en-US" altLang="ja-JP" dirty="0" smtClean="0">
                <a:ea typeface="ＭＳ Ｐゴシック" charset="-128"/>
              </a:rPr>
              <a:t>The following RAN </a:t>
            </a:r>
            <a:r>
              <a:rPr kumimoji="1" lang="en-US" altLang="ja-JP" dirty="0" err="1" smtClean="0">
                <a:ea typeface="ＭＳ Ｐゴシック" charset="-128"/>
              </a:rPr>
              <a:t>functionalites</a:t>
            </a:r>
            <a:r>
              <a:rPr kumimoji="1" lang="en-US" altLang="ja-JP" dirty="0" smtClean="0">
                <a:ea typeface="ＭＳ Ｐゴシック" charset="-128"/>
              </a:rPr>
              <a:t> are foreseen to be impacted:</a:t>
            </a:r>
          </a:p>
          <a:p>
            <a:pPr lvl="1"/>
            <a:r>
              <a:rPr kumimoji="1" lang="en-US" altLang="ja-JP" dirty="0" err="1" smtClean="0">
                <a:ea typeface="ＭＳ Ｐゴシック" charset="-128"/>
              </a:rPr>
              <a:t>eNB</a:t>
            </a:r>
            <a:r>
              <a:rPr kumimoji="1" lang="en-US" altLang="ja-JP" dirty="0" smtClean="0">
                <a:ea typeface="ＭＳ Ｐゴシック" charset="-128"/>
              </a:rPr>
              <a:t> NAS Node Selection Function</a:t>
            </a:r>
          </a:p>
          <a:p>
            <a:pPr lvl="1"/>
            <a:r>
              <a:rPr kumimoji="1" lang="en-US" altLang="ja-JP" dirty="0" smtClean="0">
                <a:ea typeface="ＭＳ Ｐゴシック" charset="-128"/>
              </a:rPr>
              <a:t>S1AP/RANAP signaling to support MME rerouting function</a:t>
            </a:r>
          </a:p>
          <a:p>
            <a:r>
              <a:rPr kumimoji="1" lang="en-US" altLang="ja-JP" dirty="0" smtClean="0">
                <a:ea typeface="ＭＳ Ｐゴシック" charset="-128"/>
              </a:rPr>
              <a:t>(Possible) Impacted RAN3 specifications are as follows:</a:t>
            </a:r>
          </a:p>
          <a:p>
            <a:pPr lvl="1"/>
            <a:r>
              <a:rPr kumimoji="1" lang="en-US" altLang="ja-JP" dirty="0" smtClean="0">
                <a:ea typeface="ＭＳ Ｐゴシック" charset="-128"/>
              </a:rPr>
              <a:t>36.300, Evolved Universal Terrestrial Radio Access (E-UTRA) and Evolved Universal Terrestrial Radio Access Network (E-UTRAN); Overall description; Stage 2</a:t>
            </a:r>
          </a:p>
          <a:p>
            <a:pPr lvl="1"/>
            <a:r>
              <a:rPr kumimoji="1" lang="en-US" altLang="ja-JP" dirty="0" smtClean="0">
                <a:ea typeface="ＭＳ Ｐゴシック" charset="-128"/>
              </a:rPr>
              <a:t>36.401, Evolved Universal Terrestrial Radio Access Network (E-UTRAN); Architecture description</a:t>
            </a:r>
          </a:p>
          <a:p>
            <a:pPr lvl="1"/>
            <a:r>
              <a:rPr kumimoji="1" lang="en-US" altLang="ja-JP" dirty="0" smtClean="0">
                <a:ea typeface="ＭＳ Ｐゴシック" charset="-128"/>
              </a:rPr>
              <a:t>36.413, Evolved Universal Terrestrial Radio Access Network (E-UTRAN); S1 Application Protocol (S1AP)</a:t>
            </a:r>
          </a:p>
          <a:p>
            <a:pPr lvl="1"/>
            <a:r>
              <a:rPr kumimoji="1" lang="en-US" altLang="ja-JP" dirty="0" smtClean="0">
                <a:ea typeface="ＭＳ Ｐゴシック" charset="-128"/>
              </a:rPr>
              <a:t>25.413, UTRAN </a:t>
            </a:r>
            <a:r>
              <a:rPr kumimoji="1" lang="en-US" altLang="ja-JP" dirty="0" err="1" smtClean="0">
                <a:ea typeface="ＭＳ Ｐゴシック" charset="-128"/>
              </a:rPr>
              <a:t>Iu</a:t>
            </a:r>
            <a:r>
              <a:rPr kumimoji="1" lang="en-US" altLang="ja-JP" dirty="0" smtClean="0">
                <a:ea typeface="ＭＳ Ｐゴシック" charset="-128"/>
              </a:rPr>
              <a:t> interface Radio Access Network Application Part (RANAP) </a:t>
            </a:r>
            <a:r>
              <a:rPr kumimoji="1" lang="en-US" altLang="ja-JP" dirty="0" err="1" smtClean="0">
                <a:ea typeface="ＭＳ Ｐゴシック" charset="-128"/>
              </a:rPr>
              <a:t>signalling</a:t>
            </a:r>
            <a:endParaRPr kumimoji="1" lang="en-US" altLang="ja-JP" dirty="0" smtClean="0">
              <a:ea typeface="ＭＳ Ｐゴシック" charset="-128"/>
            </a:endParaRPr>
          </a:p>
          <a:p>
            <a:pPr lvl="1"/>
            <a:endParaRPr kumimoji="1" lang="en-US" altLang="ja-JP" dirty="0" smtClean="0">
              <a:ea typeface="ＭＳ Ｐゴシック" charset="-128"/>
            </a:endParaRPr>
          </a:p>
          <a:p>
            <a:r>
              <a:rPr kumimoji="1" lang="en-US" altLang="ja-JP" dirty="0" smtClean="0">
                <a:ea typeface="ＭＳ Ｐゴシック" charset="-128"/>
              </a:rPr>
              <a:t>Work item proposal for RAN3 is proposed in RP-150826</a:t>
            </a:r>
            <a:endParaRPr kumimoji="1" lang="ja-JP" altLang="en-US" dirty="0" smtClean="0">
              <a:ea typeface="ＭＳ Ｐゴシック" charset="-12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5"/>
          <p:cNvSpPr>
            <a:spLocks noGrp="1"/>
          </p:cNvSpPr>
          <p:nvPr>
            <p:ph type="title" idx="4294967295"/>
          </p:nvPr>
        </p:nvSpPr>
        <p:spPr/>
        <p:txBody>
          <a:bodyPr/>
          <a:lstStyle/>
          <a:p>
            <a:r>
              <a:rPr lang="en-US" altLang="ko-KR" smtClean="0">
                <a:ea typeface="굴림" pitchFamily="50" charset="-127"/>
              </a:rPr>
              <a:t>References</a:t>
            </a:r>
            <a:endParaRPr lang="en-GB" altLang="ko-KR" smtClean="0">
              <a:ea typeface="굴림" pitchFamily="50" charset="-127"/>
            </a:endParaRPr>
          </a:p>
        </p:txBody>
      </p:sp>
      <p:sp>
        <p:nvSpPr>
          <p:cNvPr id="19459" name="Rectangle 6"/>
          <p:cNvSpPr>
            <a:spLocks noGrp="1"/>
          </p:cNvSpPr>
          <p:nvPr>
            <p:ph type="body" idx="4294967295"/>
          </p:nvPr>
        </p:nvSpPr>
        <p:spPr>
          <a:xfrm>
            <a:off x="457200" y="1207293"/>
            <a:ext cx="8229600" cy="4525963"/>
          </a:xfrm>
        </p:spPr>
        <p:txBody>
          <a:bodyPr/>
          <a:lstStyle/>
          <a:p>
            <a:pPr marL="0" indent="0">
              <a:buFontTx/>
              <a:buNone/>
            </a:pPr>
            <a:r>
              <a:rPr lang="en-GB" altLang="ko-KR" sz="1700" i="1" dirty="0" smtClean="0">
                <a:ea typeface="굴림" pitchFamily="50" charset="-127"/>
              </a:rPr>
              <a:t>[1] 	S2-151791, “Updated WID: Dedicated Core Networks {Decor}”, NTT DOCOMO, 	INC.</a:t>
            </a:r>
          </a:p>
          <a:p>
            <a:pPr marL="0" indent="0">
              <a:buFontTx/>
              <a:buNone/>
            </a:pPr>
            <a:r>
              <a:rPr lang="en-GB" altLang="ko-KR" sz="1700" i="1" dirty="0" smtClean="0">
                <a:ea typeface="굴림" pitchFamily="50" charset="-127"/>
              </a:rPr>
              <a:t>[2] 	S2-151997, “Request for specification of Dedicated Core Network (DECOR) 	feature”, LS from SA2, to: RAN3, CT4, cc: RAN, Contact person: NTT DOCOMO, 	INC.</a:t>
            </a:r>
          </a:p>
          <a:p>
            <a:pPr marL="0" indent="0">
              <a:buFontTx/>
              <a:buNone/>
            </a:pPr>
            <a:r>
              <a:rPr lang="en-GB" altLang="ko-KR" sz="1700" i="1" dirty="0" smtClean="0">
                <a:ea typeface="굴림" pitchFamily="50" charset="-127"/>
              </a:rPr>
              <a:t>[3]	TR 23.707, “Architecture Enhancements for Dedicated Core Networks”, Stage 2 	(Release 13) </a:t>
            </a:r>
          </a:p>
          <a:p>
            <a:pPr marL="0" indent="0">
              <a:buFontTx/>
              <a:buNone/>
            </a:pPr>
            <a:r>
              <a:rPr lang="en-GB" altLang="ko-KR" sz="1700" i="1" dirty="0" smtClean="0">
                <a:ea typeface="굴림" pitchFamily="50" charset="-127"/>
              </a:rPr>
              <a:t>[4]	S2-152107, “Introduce the Dedicated Core Network (DECOR) feature”, CR to 	23.401, NTT DOCOMO, INC., et al.</a:t>
            </a:r>
          </a:p>
          <a:p>
            <a:pPr marL="0" indent="0">
              <a:buFontTx/>
              <a:buNone/>
            </a:pPr>
            <a:r>
              <a:rPr lang="en-GB" altLang="ko-KR" sz="1700" i="1" dirty="0" smtClean="0">
                <a:ea typeface="굴림" pitchFamily="50" charset="-127"/>
              </a:rPr>
              <a:t>[5]	S2-151818, “Introduce the Dedicated Core Network (DECOR) feature”, CR to 	23.060, NTT DOCOMO, INC., et al</a:t>
            </a:r>
            <a:r>
              <a:rPr lang="en-GB" altLang="ko-KR" sz="1700" i="1" dirty="0" smtClean="0">
                <a:ea typeface="굴림" pitchFamily="50" charset="-127"/>
              </a:rPr>
              <a:t>.</a:t>
            </a:r>
          </a:p>
          <a:p>
            <a:pPr marL="0" indent="0">
              <a:buFontTx/>
              <a:buNone/>
            </a:pPr>
            <a:r>
              <a:rPr lang="en-GB" altLang="ko-KR" sz="1700" i="1" dirty="0">
                <a:ea typeface="굴림" pitchFamily="50" charset="-127"/>
              </a:rPr>
              <a:t>[6]	S2-152108, “Adding support for load re-balancing within DCN”, CR to 23.401, </a:t>
            </a:r>
            <a:r>
              <a:rPr lang="en-GB" altLang="ko-KR" sz="1700" i="1" dirty="0" smtClean="0">
                <a:ea typeface="굴림" pitchFamily="50" charset="-127"/>
              </a:rPr>
              <a:t>	Ericsson</a:t>
            </a:r>
            <a:r>
              <a:rPr lang="en-GB" altLang="ko-KR" sz="1700" i="1" dirty="0">
                <a:ea typeface="굴림" pitchFamily="50" charset="-127"/>
              </a:rPr>
              <a:t>, et al.</a:t>
            </a:r>
          </a:p>
          <a:p>
            <a:pPr marL="0" indent="0">
              <a:buFontTx/>
              <a:buNone/>
            </a:pPr>
            <a:r>
              <a:rPr lang="en-GB" altLang="ko-KR" sz="1700" i="1" dirty="0">
                <a:ea typeface="굴림" pitchFamily="50" charset="-127"/>
              </a:rPr>
              <a:t>[7]	S2-151820, “Load rebalancing for SGSNs with Dedicated Core Networks”, CR to </a:t>
            </a:r>
            <a:r>
              <a:rPr lang="en-GB" altLang="ko-KR" sz="1700" i="1" dirty="0" smtClean="0">
                <a:ea typeface="굴림" pitchFamily="50" charset="-127"/>
              </a:rPr>
              <a:t>	23.236</a:t>
            </a:r>
            <a:r>
              <a:rPr lang="en-GB" altLang="ko-KR" sz="1700" i="1" dirty="0">
                <a:ea typeface="굴림" pitchFamily="50" charset="-127"/>
              </a:rPr>
              <a:t>, NTT DOCOMO, INC., et al.</a:t>
            </a:r>
          </a:p>
          <a:p>
            <a:pPr marL="0" indent="0">
              <a:buFontTx/>
              <a:buNone/>
            </a:pPr>
            <a:r>
              <a:rPr lang="en-GB" altLang="ko-KR" sz="1700" i="1" dirty="0">
                <a:ea typeface="굴림" pitchFamily="50" charset="-127"/>
              </a:rPr>
              <a:t>[8]	S2-151322, “Update of MME load balancing for Dedicated Core Networks”, CR to </a:t>
            </a:r>
            <a:r>
              <a:rPr lang="en-GB" altLang="ko-KR" sz="1700" i="1" dirty="0" smtClean="0">
                <a:ea typeface="굴림" pitchFamily="50" charset="-127"/>
              </a:rPr>
              <a:t>	23.236</a:t>
            </a:r>
            <a:r>
              <a:rPr lang="en-GB" altLang="ko-KR" sz="1700" i="1" dirty="0">
                <a:ea typeface="굴림" pitchFamily="50" charset="-127"/>
              </a:rPr>
              <a:t>, Huawei, et al.</a:t>
            </a:r>
          </a:p>
          <a:p>
            <a:pPr marL="0" indent="0">
              <a:buFontTx/>
              <a:buNone/>
            </a:pPr>
            <a:endParaRPr lang="en-GB" altLang="ko-KR" sz="1700" i="1" dirty="0" smtClean="0">
              <a:ea typeface="굴림" pitchFamily="50" charset="-127"/>
            </a:endParaRPr>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66878</TotalTime>
  <Words>523</Words>
  <Application>Microsoft Office PowerPoint</Application>
  <PresentationFormat>画面に合わせる (4:3)</PresentationFormat>
  <Paragraphs>54</Paragraphs>
  <Slides>6</Slides>
  <Notes>4</Notes>
  <HiddenSlides>0</HiddenSlides>
  <MMClips>0</MMClips>
  <ScaleCrop>false</ScaleCrop>
  <HeadingPairs>
    <vt:vector size="4" baseType="variant">
      <vt:variant>
        <vt:lpstr>テーマ</vt:lpstr>
      </vt:variant>
      <vt:variant>
        <vt:i4>1</vt:i4>
      </vt:variant>
      <vt:variant>
        <vt:lpstr>スライド タイトル</vt:lpstr>
      </vt:variant>
      <vt:variant>
        <vt:i4>6</vt:i4>
      </vt:variant>
    </vt:vector>
  </HeadingPairs>
  <TitlesOfParts>
    <vt:vector size="7" baseType="lpstr">
      <vt:lpstr>3gpp</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NTT DOCOMO,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DECOR</dc:title>
  <dc:creator>Wuri A. Hapsari (NTT DOCOMO, INC.)</dc:creator>
  <cp:keywords/>
  <cp:lastModifiedBy>NTT DOCOMO, INC.</cp:lastModifiedBy>
  <cp:revision>3314</cp:revision>
  <dcterms:created xsi:type="dcterms:W3CDTF">2009-11-27T05:15:11Z</dcterms:created>
  <dcterms:modified xsi:type="dcterms:W3CDTF">2015-06-09T11:23:06Z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1322428612</vt:lpwstr>
  </property>
  <property fmtid="{D5CDD505-2E9C-101B-9397-08002B2CF9AE}" pid="3" name="UpdateProcess">
    <vt:lpwstr>End</vt:lpwstr>
  </property>
</Properties>
</file>