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0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59" autoAdjust="0"/>
  </p:normalViewPr>
  <p:slideViewPr>
    <p:cSldViewPr>
      <p:cViewPr>
        <p:scale>
          <a:sx n="125" d="100"/>
          <a:sy n="125" d="100"/>
        </p:scale>
        <p:origin x="-20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30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828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85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62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49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1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76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473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662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7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11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97F8E-8579-4799-A0A6-B2D16D6258D0}" type="datetimeFigureOut">
              <a:rPr kumimoji="1" lang="ja-JP" altLang="en-US" smtClean="0"/>
              <a:t>2015/3/12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63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 on handling RAN4 features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</a:t>
            </a:r>
            <a:r>
              <a:rPr lang="en-US" altLang="ja-JP" dirty="0" smtClean="0">
                <a:solidFill>
                  <a:schemeClr val="tx1"/>
                </a:solidFill>
              </a:rPr>
              <a:t>, Orange, </a:t>
            </a:r>
            <a:r>
              <a:rPr lang="en-US" altLang="ja-JP" dirty="0" err="1" smtClean="0">
                <a:solidFill>
                  <a:schemeClr val="tx1"/>
                </a:solidFill>
              </a:rPr>
              <a:t>TeliaSonera</a:t>
            </a:r>
            <a:r>
              <a:rPr lang="en-US" altLang="ja-JP" dirty="0" smtClean="0">
                <a:solidFill>
                  <a:schemeClr val="tx1"/>
                </a:solidFill>
              </a:rPr>
              <a:t>, AT&amp;T, Telecom Italia, </a:t>
            </a:r>
            <a:r>
              <a:rPr lang="en-US" altLang="ja-JP" dirty="0">
                <a:solidFill>
                  <a:schemeClr val="tx1"/>
                </a:solidFill>
              </a:rPr>
              <a:t>Softbank Mobile, Deutsche </a:t>
            </a:r>
            <a:r>
              <a:rPr lang="en-US" altLang="ja-JP" dirty="0" smtClean="0">
                <a:solidFill>
                  <a:schemeClr val="tx1"/>
                </a:solidFill>
              </a:rPr>
              <a:t>Telekom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4624"/>
            <a:ext cx="53330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3GPP TSG-RAN#67</a:t>
            </a:r>
          </a:p>
          <a:p>
            <a:r>
              <a:rPr lang="en-US" altLang="ja-JP" sz="2800" dirty="0" smtClean="0"/>
              <a:t>Shanghai, China, 9 - 12 March 2015</a:t>
            </a:r>
          </a:p>
          <a:p>
            <a:r>
              <a:rPr lang="en-US" altLang="ja-JP" sz="2800" dirty="0" smtClean="0"/>
              <a:t>Agenda</a:t>
            </a:r>
            <a:r>
              <a:rPr lang="en-US" altLang="ja-JP" sz="2800" dirty="0" smtClean="0"/>
              <a:t>: 14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580112" y="44624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z="2800" dirty="0" smtClean="0"/>
              <a:t>RP-150511</a:t>
            </a:r>
            <a:endParaRPr kumimoji="1" lang="en-US" altLang="ja-JP" sz="2800" dirty="0" smtClean="0"/>
          </a:p>
        </p:txBody>
      </p:sp>
    </p:spTree>
    <p:extLst>
      <p:ext uri="{BB962C8B-B14F-4D97-AF65-F5344CB8AC3E}">
        <p14:creationId xmlns:p14="http://schemas.microsoft.com/office/powerpoint/2010/main" val="343230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457200" y="1412776"/>
            <a:ext cx="8507288" cy="471338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400" dirty="0" smtClean="0"/>
              <a:t>The following two of the four capabilities for </a:t>
            </a:r>
            <a:r>
              <a:rPr lang="en-US" altLang="ja-JP" sz="2400" dirty="0" err="1" smtClean="0"/>
              <a:t>IncMon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shall be mandatory for Rel-12 UEs and onwards except for category 0 (Rel-12 Low cost MTC) capable </a:t>
            </a:r>
            <a:r>
              <a:rPr lang="en-US" altLang="ja-JP" sz="2400" dirty="0" smtClean="0"/>
              <a:t>UEs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to monitor more E-UTRA carriers. </a:t>
            </a:r>
          </a:p>
          <a:p>
            <a:pPr lvl="1"/>
            <a:r>
              <a:rPr lang="en-GB" altLang="ja-JP" sz="1800" dirty="0"/>
              <a:t>incMonEUTRA-r12</a:t>
            </a:r>
            <a:endParaRPr lang="ja-JP" altLang="ja-JP" sz="1800" dirty="0"/>
          </a:p>
          <a:p>
            <a:pPr lvl="1"/>
            <a:r>
              <a:rPr lang="en-GB" altLang="ja-JP" sz="1800" dirty="0"/>
              <a:t>Increased UE carrier monitoring E-UTRA</a:t>
            </a:r>
            <a:endParaRPr lang="ja-JP" altLang="ja-JP" sz="1800" dirty="0">
              <a:latin typeface="Arial"/>
              <a:ea typeface="ＭＳ 明朝"/>
              <a:cs typeface="Times New Roman"/>
            </a:endParaRPr>
          </a:p>
          <a:p>
            <a:r>
              <a:rPr lang="en-US" altLang="ja-JP" sz="2400" dirty="0" smtClean="0"/>
              <a:t>The remaining following capabilities are FFS.</a:t>
            </a:r>
          </a:p>
          <a:p>
            <a:pPr lvl="1"/>
            <a:r>
              <a:rPr lang="en-GB" altLang="ja-JP" sz="1800" dirty="0" smtClean="0"/>
              <a:t>incMonUTRA-r12</a:t>
            </a:r>
          </a:p>
          <a:p>
            <a:pPr lvl="1"/>
            <a:r>
              <a:rPr lang="en-GB" altLang="ja-JP" sz="1800" dirty="0"/>
              <a:t>Increased UE carrier monitoring UTRA</a:t>
            </a:r>
            <a:endParaRPr lang="ja-JP" altLang="ja-JP" sz="1800" dirty="0"/>
          </a:p>
          <a:p>
            <a:pPr lvl="0"/>
            <a:r>
              <a:rPr lang="en-US" altLang="ja-JP" sz="2400" dirty="0" smtClean="0"/>
              <a:t>The followings are handled as optional</a:t>
            </a:r>
          </a:p>
          <a:p>
            <a:pPr lvl="1"/>
            <a:r>
              <a:rPr lang="en-US" altLang="ja-JP" sz="1800" dirty="0" smtClean="0"/>
              <a:t>SU-MIMO</a:t>
            </a:r>
          </a:p>
          <a:p>
            <a:pPr lvl="1"/>
            <a:r>
              <a:rPr lang="en-US" altLang="ja-JP" sz="1800" dirty="0" smtClean="0"/>
              <a:t>RSRQ on all symbols</a:t>
            </a:r>
          </a:p>
          <a:p>
            <a:pPr lvl="1"/>
            <a:r>
              <a:rPr lang="en-GB" altLang="ja-JP" sz="1800" dirty="0" smtClean="0"/>
              <a:t>RSRQ </a:t>
            </a:r>
            <a:r>
              <a:rPr lang="en-GB" altLang="ja-JP" sz="1800" dirty="0"/>
              <a:t>lower value range extension</a:t>
            </a:r>
            <a:endParaRPr lang="ja-JP" altLang="ja-JP" sz="1800" dirty="0"/>
          </a:p>
          <a:p>
            <a:endParaRPr lang="en-US" altLang="ja-JP" sz="2400" dirty="0" smtClean="0"/>
          </a:p>
          <a:p>
            <a:endParaRPr lang="en-US" altLang="ja-JP" sz="2400" dirty="0" smtClean="0"/>
          </a:p>
          <a:p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155787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112</Words>
  <Application>Microsoft Office PowerPoint</Application>
  <PresentationFormat>画面に合わせる (4:3)</PresentationFormat>
  <Paragraphs>18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Way forward on handling RAN4 features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categories in Rel-12</dc:title>
  <dc:creator>NTT DOCOMO, INC.</dc:creator>
  <cp:lastModifiedBy>エヌ・ティ・ティ・ドコモ情報システム部</cp:lastModifiedBy>
  <cp:revision>61</cp:revision>
  <dcterms:created xsi:type="dcterms:W3CDTF">2015-02-02T07:39:35Z</dcterms:created>
  <dcterms:modified xsi:type="dcterms:W3CDTF">2015-03-12T05:03:19Z</dcterms:modified>
</cp:coreProperties>
</file>