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85714" autoAdjust="0"/>
  </p:normalViewPr>
  <p:slideViewPr>
    <p:cSldViewPr>
      <p:cViewPr varScale="1">
        <p:scale>
          <a:sx n="52" d="100"/>
          <a:sy n="52" d="100"/>
        </p:scale>
        <p:origin x="-4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10FE-7EB6-4A0B-93C3-65CC490A5A77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ECF4C-0122-49A8-BF8F-8925A067B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0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3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4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7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2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 originally </a:t>
            </a:r>
            <a:br>
              <a:rPr lang="en-US" dirty="0" smtClean="0"/>
            </a:br>
            <a:r>
              <a:rPr lang="en-US" dirty="0" smtClean="0"/>
              <a:t>RAN1-led WI proposals for RAN#66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Ericsson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95263"/>
            <a:ext cx="3656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dirty="0"/>
              <a:t>3GPP TSG RAN Meeting #</a:t>
            </a:r>
            <a:r>
              <a:rPr lang="en-GB" dirty="0" smtClean="0"/>
              <a:t>66</a:t>
            </a:r>
            <a:endParaRPr lang="en-GB" dirty="0"/>
          </a:p>
          <a:p>
            <a:pPr eaLnBrk="1" hangingPunct="1"/>
            <a:r>
              <a:rPr lang="en-US" dirty="0" smtClean="0"/>
              <a:t>Maui, USA,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December </a:t>
            </a:r>
            <a:r>
              <a:rPr lang="en-US" dirty="0"/>
              <a:t>2014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619180" y="188913"/>
            <a:ext cx="12009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GB" smtClean="0"/>
              <a:t>RP-142309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Based on the priority of the items discussed online discussions it is proposed to ask for individual approval of the following items in the following order: 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CA enhancements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D2D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NOMA</a:t>
            </a:r>
          </a:p>
          <a:p>
            <a:pPr marL="971550" lvl="1" indent="-514350">
              <a:buFont typeface="+mj-lt"/>
              <a:buAutoNum type="arabicPeriod"/>
            </a:pPr>
            <a:r>
              <a:rPr lang="en-US" dirty="0" smtClean="0"/>
              <a:t>PDCCH IC</a:t>
            </a:r>
          </a:p>
        </p:txBody>
      </p:sp>
    </p:spTree>
    <p:extLst>
      <p:ext uri="{BB962C8B-B14F-4D97-AF65-F5344CB8AC3E}">
        <p14:creationId xmlns:p14="http://schemas.microsoft.com/office/powerpoint/2010/main" val="36578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1764</TotalTime>
  <Words>57</Words>
  <Application>Microsoft Office PowerPoint</Application>
  <PresentationFormat>On-screen Show (4:3)</PresentationFormat>
  <Paragraphs>13</Paragraphs>
  <Slides>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Way forward on originally  RAN1-led WI proposals for RAN#66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</dc:title>
  <dc:creator>Christian Hoymann</dc:creator>
  <cp:lastModifiedBy>Christian Hoymann</cp:lastModifiedBy>
  <cp:revision>108</cp:revision>
  <dcterms:created xsi:type="dcterms:W3CDTF">2014-09-10T09:20:11Z</dcterms:created>
  <dcterms:modified xsi:type="dcterms:W3CDTF">2014-12-12T00:57:33Z</dcterms:modified>
</cp:coreProperties>
</file>