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5714" autoAdjust="0"/>
  </p:normalViewPr>
  <p:slideViewPr>
    <p:cSldViewPr>
      <p:cViewPr>
        <p:scale>
          <a:sx n="70" d="100"/>
          <a:sy n="70" d="100"/>
        </p:scale>
        <p:origin x="-1884" y="-3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FD10FE-7EB6-4A0B-93C3-65CC490A5A77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D0ECF4C-0122-49A8-BF8F-8925A067B5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270992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556606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D0ECF4C-0122-49A8-BF8F-8925A067B5A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3050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36212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6351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040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4240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590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3401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0352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172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05248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43217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5356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83CB90-3CCD-4061-B0E1-66021214AF76}" type="datetimeFigureOut">
              <a:rPr lang="en-US" smtClean="0"/>
              <a:t>12/11/2014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7AC09D-2A77-40E6-AF0D-61773EF0E66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374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Way forward on</a:t>
            </a:r>
            <a:br>
              <a:rPr lang="en-US" dirty="0" smtClean="0"/>
            </a:br>
            <a:r>
              <a:rPr lang="en-US" dirty="0" smtClean="0"/>
              <a:t>RAN2 TU allocation and Proposals for RAN#66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CA" dirty="0" smtClean="0"/>
              <a:t>Sierra </a:t>
            </a:r>
            <a:r>
              <a:rPr lang="en-CA" dirty="0"/>
              <a:t>Wireless, Nokia Networks and Nokia </a:t>
            </a:r>
            <a:r>
              <a:rPr lang="en-CA" dirty="0" smtClean="0"/>
              <a:t>Corporation,…</a:t>
            </a:r>
            <a:endParaRPr lang="en-US" dirty="0"/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250825" y="195263"/>
            <a:ext cx="36567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eaLnBrk="1" hangingPunct="1"/>
            <a:r>
              <a:rPr lang="en-GB" dirty="0"/>
              <a:t>3GPP TSG RAN Meeting #</a:t>
            </a:r>
            <a:r>
              <a:rPr lang="en-GB" dirty="0" smtClean="0"/>
              <a:t>66</a:t>
            </a:r>
            <a:endParaRPr lang="en-GB" dirty="0"/>
          </a:p>
          <a:p>
            <a:pPr eaLnBrk="1" hangingPunct="1"/>
            <a:r>
              <a:rPr lang="en-US" dirty="0" smtClean="0"/>
              <a:t>Maui, USA, 8</a:t>
            </a:r>
            <a:r>
              <a:rPr lang="en-US" baseline="30000" dirty="0" smtClean="0"/>
              <a:t>th</a:t>
            </a:r>
            <a:r>
              <a:rPr lang="en-US" dirty="0" smtClean="0"/>
              <a:t> </a:t>
            </a:r>
            <a:r>
              <a:rPr lang="en-US" dirty="0"/>
              <a:t>– </a:t>
            </a:r>
            <a:r>
              <a:rPr lang="en-US" dirty="0" smtClean="0"/>
              <a:t>11</a:t>
            </a:r>
            <a:r>
              <a:rPr lang="en-US" baseline="30000" dirty="0" smtClean="0"/>
              <a:t>th</a:t>
            </a:r>
            <a:r>
              <a:rPr lang="en-US" dirty="0" smtClean="0"/>
              <a:t> December </a:t>
            </a:r>
            <a:r>
              <a:rPr lang="en-US" dirty="0"/>
              <a:t>2014</a:t>
            </a:r>
          </a:p>
        </p:txBody>
      </p:sp>
      <p:sp>
        <p:nvSpPr>
          <p:cNvPr id="8" name="TextBox 6"/>
          <p:cNvSpPr txBox="1">
            <a:spLocks noChangeArrowheads="1"/>
          </p:cNvSpPr>
          <p:nvPr/>
        </p:nvSpPr>
        <p:spPr bwMode="auto">
          <a:xfrm>
            <a:off x="7619180" y="188913"/>
            <a:ext cx="120097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 eaLnBrk="1" hangingPunct="1"/>
            <a:r>
              <a:rPr lang="en-GB" dirty="0" smtClean="0"/>
              <a:t>RP-142292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8970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1"/>
            <a:r>
              <a:rPr lang="en-US" dirty="0" smtClean="0"/>
              <a:t>CA enhancements, RP-142227 </a:t>
            </a:r>
          </a:p>
          <a:p>
            <a:pPr lvl="1"/>
            <a:r>
              <a:rPr lang="en-CA" dirty="0"/>
              <a:t>Use remaining </a:t>
            </a:r>
            <a:r>
              <a:rPr lang="en-CA" dirty="0" smtClean="0"/>
              <a:t>1 RAN2 TU </a:t>
            </a:r>
            <a:r>
              <a:rPr lang="en-CA" dirty="0"/>
              <a:t>in Q1 for already approved </a:t>
            </a:r>
            <a:r>
              <a:rPr lang="en-CA" dirty="0" smtClean="0"/>
              <a:t>items</a:t>
            </a:r>
          </a:p>
        </p:txBody>
      </p:sp>
    </p:spTree>
    <p:extLst>
      <p:ext uri="{BB962C8B-B14F-4D97-AF65-F5344CB8AC3E}">
        <p14:creationId xmlns:p14="http://schemas.microsoft.com/office/powerpoint/2010/main" val="3657853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RAN2 time budget</a:t>
            </a:r>
            <a:endParaRPr lang="en-US" dirty="0"/>
          </a:p>
        </p:txBody>
      </p:sp>
      <p:graphicFrame>
        <p:nvGraphicFramePr>
          <p:cNvPr id="6" name="Content Placeholder 9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7876665"/>
              </p:ext>
            </p:extLst>
          </p:nvPr>
        </p:nvGraphicFramePr>
        <p:xfrm>
          <a:off x="983324" y="2032000"/>
          <a:ext cx="3019916" cy="2204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32989"/>
                <a:gridCol w="1386927"/>
              </a:tblGrid>
              <a:tr h="370840">
                <a:tc>
                  <a:txBody>
                    <a:bodyPr/>
                    <a:lstStyle/>
                    <a:p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Q1</a:t>
                      </a:r>
                      <a:endParaRPr lang="en-US" sz="1800" dirty="0"/>
                    </a:p>
                  </a:txBody>
                  <a:tcPr marL="186257" marR="186257"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CA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Shared among already approved RAN2</a:t>
                      </a:r>
                      <a:r>
                        <a:rPr lang="en-US" sz="1800" baseline="0" dirty="0" smtClean="0"/>
                        <a:t> items</a:t>
                      </a:r>
                      <a:endParaRPr lang="en-US" sz="1800" dirty="0"/>
                    </a:p>
                  </a:txBody>
                  <a:tcPr marL="186257" marR="186257"/>
                </a:tc>
                <a:tc>
                  <a:txBody>
                    <a:bodyPr/>
                    <a:lstStyle/>
                    <a:p>
                      <a:r>
                        <a:rPr lang="en-CA" sz="1800" dirty="0" smtClean="0"/>
                        <a:t>1</a:t>
                      </a:r>
                      <a:endParaRPr lang="en-US" sz="1800" dirty="0"/>
                    </a:p>
                  </a:txBody>
                  <a:tcPr marL="186257" marR="186257"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017397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1789</TotalTime>
  <Words>59</Words>
  <Application>Microsoft Office PowerPoint</Application>
  <PresentationFormat>On-screen Show (4:3)</PresentationFormat>
  <Paragraphs>16</Paragraphs>
  <Slides>3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Theme</vt:lpstr>
      <vt:lpstr>Way forward on RAN2 TU allocation and Proposals for RAN#66</vt:lpstr>
      <vt:lpstr>Proposal</vt:lpstr>
      <vt:lpstr>RAN2 time budget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</dc:title>
  <dc:creator>Christian Hoymann</dc:creator>
  <cp:lastModifiedBy>Sierra</cp:lastModifiedBy>
  <cp:revision>107</cp:revision>
  <dcterms:created xsi:type="dcterms:W3CDTF">2014-09-10T09:20:11Z</dcterms:created>
  <dcterms:modified xsi:type="dcterms:W3CDTF">2014-12-11T21:10:46Z</dcterms:modified>
</cp:coreProperties>
</file>