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60" r:id="rId4"/>
    <p:sldId id="261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136" autoAdjust="0"/>
  </p:normalViewPr>
  <p:slideViewPr>
    <p:cSldViewPr snapToGrid="0" snapToObjects="1">
      <p:cViewPr>
        <p:scale>
          <a:sx n="121" d="100"/>
          <a:sy n="121" d="100"/>
        </p:scale>
        <p:origin x="-131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4800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9223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2873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087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7098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0063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858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135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258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5118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240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F041B5-EBD0-164D-B007-515C650113C4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155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RAN #66 approval</a:t>
            </a:r>
            <a:r>
              <a:rPr lang="ja-JP" altLang="en-US" dirty="0"/>
              <a:t> </a:t>
            </a:r>
            <a:r>
              <a:rPr lang="en-US" altLang="ja-JP" dirty="0" smtClean="0"/>
              <a:t>for RAN4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886200"/>
            <a:ext cx="7772400" cy="17526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NTT DOCOMO, INC., Ericsson, Samsung, Intel, Sprint, China Telecom, </a:t>
            </a:r>
            <a:r>
              <a:rPr lang="en-US" sz="2400" dirty="0" smtClean="0"/>
              <a:t>ZTE</a:t>
            </a:r>
            <a:r>
              <a:rPr lang="en-US" sz="2400" dirty="0" smtClean="0"/>
              <a:t>, </a:t>
            </a:r>
            <a:r>
              <a:rPr lang="en-US" sz="2400" dirty="0" smtClean="0"/>
              <a:t>LGE, </a:t>
            </a:r>
            <a:r>
              <a:rPr lang="en-US" sz="2400" dirty="0" err="1" smtClean="0"/>
              <a:t>HiSilicon</a:t>
            </a:r>
            <a:r>
              <a:rPr lang="en-US" sz="2400" dirty="0" smtClean="0"/>
              <a:t>, Huawei</a:t>
            </a:r>
            <a:r>
              <a:rPr lang="en-US" sz="2400" dirty="0" smtClean="0"/>
              <a:t>,  </a:t>
            </a:r>
            <a:r>
              <a:rPr lang="en-US" sz="2400" dirty="0" err="1" smtClean="0"/>
              <a:t>MediaTek</a:t>
            </a:r>
            <a:r>
              <a:rPr lang="en-US" sz="2400" dirty="0" smtClean="0"/>
              <a:t>, </a:t>
            </a:r>
            <a:r>
              <a:rPr lang="en-US" sz="2400" dirty="0" smtClean="0"/>
              <a:t>China Unicom, NEC, Alcatel Lucent, Alcatel Lucent Shanghai, KDDI, Softbank, CATT, CATR, </a:t>
            </a:r>
            <a:r>
              <a:rPr lang="en-US" sz="2400" dirty="0" err="1" smtClean="0"/>
              <a:t>Coolpad</a:t>
            </a:r>
            <a:r>
              <a:rPr lang="en-US" sz="2400" dirty="0" smtClean="0"/>
              <a:t>, </a:t>
            </a:r>
            <a:endParaRPr lang="en-US" sz="2400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1371600" y="377825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/>
              <a:t>RP-142</a:t>
            </a:r>
            <a:r>
              <a:rPr lang="en-US" altLang="ja-JP" sz="2400" dirty="0" smtClean="0"/>
              <a:t>300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3954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RRM/Demo related WI/SI– LTE items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481819" cy="5030423"/>
          </a:xfrm>
        </p:spPr>
        <p:txBody>
          <a:bodyPr>
            <a:noAutofit/>
          </a:bodyPr>
          <a:lstStyle/>
          <a:p>
            <a:r>
              <a:rPr lang="en-US" sz="2800" dirty="0" smtClean="0"/>
              <a:t>Additionally available </a:t>
            </a:r>
            <a:r>
              <a:rPr lang="en-US" sz="2800" dirty="0" smtClean="0"/>
              <a:t>TU for </a:t>
            </a:r>
            <a:r>
              <a:rPr lang="en-US" sz="2800" dirty="0" smtClean="0"/>
              <a:t>RRM/</a:t>
            </a:r>
            <a:r>
              <a:rPr lang="en-US" sz="2800" dirty="0" err="1" smtClean="0"/>
              <a:t>Demod</a:t>
            </a:r>
            <a:r>
              <a:rPr lang="en-US" sz="2800" dirty="0" smtClean="0"/>
              <a:t> </a:t>
            </a:r>
            <a:r>
              <a:rPr lang="en-US" sz="2800" dirty="0" smtClean="0"/>
              <a:t>is </a:t>
            </a:r>
            <a:r>
              <a:rPr lang="en-US" sz="2800" dirty="0" smtClean="0"/>
              <a:t>1. 25 </a:t>
            </a:r>
            <a:r>
              <a:rPr lang="en-US" sz="2800" dirty="0" smtClean="0"/>
              <a:t>at RAN4#74</a:t>
            </a:r>
            <a:r>
              <a:rPr lang="en-US" sz="2800" dirty="0" smtClean="0"/>
              <a:t>. In total, 2.25 TU is available.</a:t>
            </a:r>
            <a:endParaRPr lang="en-US" sz="2800" dirty="0" smtClean="0"/>
          </a:p>
          <a:p>
            <a:pPr lvl="1"/>
            <a:r>
              <a:rPr lang="en-US" sz="2400" dirty="0" smtClean="0"/>
              <a:t>0.25 is from </a:t>
            </a:r>
            <a:r>
              <a:rPr lang="en-US" sz="2400" dirty="0" smtClean="0"/>
              <a:t>MTC</a:t>
            </a:r>
            <a:endParaRPr lang="en-US" sz="2400" dirty="0" smtClean="0"/>
          </a:p>
          <a:p>
            <a:pPr lvl="1"/>
            <a:r>
              <a:rPr lang="en-US" sz="2400" dirty="0" smtClean="0"/>
              <a:t>1 is from D2D</a:t>
            </a:r>
            <a:endParaRPr lang="en-US" sz="2400" dirty="0" smtClean="0"/>
          </a:p>
          <a:p>
            <a:r>
              <a:rPr lang="en-US" sz="2800" dirty="0" smtClean="0"/>
              <a:t>Approve the following WI/SI at RAN#66</a:t>
            </a:r>
          </a:p>
          <a:p>
            <a:pPr lvl="1"/>
            <a:r>
              <a:rPr lang="en-US" altLang="ja-JP" sz="2400" dirty="0" smtClean="0"/>
              <a:t>SI:   </a:t>
            </a:r>
            <a:r>
              <a:rPr lang="en-US" altLang="ja-JP" sz="2400" dirty="0" smtClean="0"/>
              <a:t> 4Rx(1</a:t>
            </a:r>
            <a:r>
              <a:rPr lang="en-US" altLang="ja-JP" sz="2400" dirty="0" smtClean="0">
                <a:sym typeface="Wingdings" panose="05000000000000000000" pitchFamily="2" charset="2"/>
              </a:rPr>
              <a:t>0.75 for RRM room/0.5 for RF)</a:t>
            </a:r>
            <a:endParaRPr lang="en-US" altLang="ja-JP" sz="2400" dirty="0"/>
          </a:p>
          <a:p>
            <a:pPr lvl="1"/>
            <a:r>
              <a:rPr lang="en-US" altLang="ja-JP" sz="2400" dirty="0" smtClean="0"/>
              <a:t>SI:    LTE </a:t>
            </a:r>
            <a:r>
              <a:rPr lang="en-US" altLang="ja-JP" sz="2400" dirty="0"/>
              <a:t>for high speed            </a:t>
            </a:r>
            <a:r>
              <a:rPr lang="en-US" altLang="ja-JP" sz="2400" dirty="0" smtClean="0"/>
              <a:t> </a:t>
            </a:r>
            <a:r>
              <a:rPr lang="en-US" altLang="ja-JP" sz="2400" dirty="0" smtClean="0"/>
              <a:t>0.5</a:t>
            </a:r>
            <a:endParaRPr lang="en-US" altLang="ja-JP" sz="2400" dirty="0"/>
          </a:p>
          <a:p>
            <a:pPr lvl="1"/>
            <a:r>
              <a:rPr lang="en-US" altLang="ja-JP" sz="2400" dirty="0" smtClean="0"/>
              <a:t>WI:   MMSE </a:t>
            </a:r>
            <a:r>
              <a:rPr lang="en-US" altLang="ja-JP" sz="2400" dirty="0"/>
              <a:t>IRC Rx for LTE BS  </a:t>
            </a:r>
            <a:r>
              <a:rPr lang="en-US" altLang="ja-JP" sz="2400" dirty="0" smtClean="0"/>
              <a:t>0.5</a:t>
            </a:r>
            <a:endParaRPr lang="en-US" altLang="ja-JP" sz="2400" dirty="0"/>
          </a:p>
          <a:p>
            <a:pPr lvl="1"/>
            <a:r>
              <a:rPr lang="en-US" altLang="ja-JP" sz="2400" dirty="0" smtClean="0"/>
              <a:t>WI:   CRS </a:t>
            </a:r>
            <a:r>
              <a:rPr lang="en-US" altLang="ja-JP" sz="2400" dirty="0"/>
              <a:t>IC                                 </a:t>
            </a:r>
            <a:r>
              <a:rPr lang="en-US" altLang="ja-JP" sz="2400" dirty="0" smtClean="0"/>
              <a:t> 0.5</a:t>
            </a:r>
            <a:endParaRPr lang="en-US" altLang="ja-JP" sz="2400" dirty="0"/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3381870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Only RF related WI/SI– LTE items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481819" cy="5030423"/>
          </a:xfrm>
        </p:spPr>
        <p:txBody>
          <a:bodyPr>
            <a:noAutofit/>
          </a:bodyPr>
          <a:lstStyle/>
          <a:p>
            <a:r>
              <a:rPr lang="en-US" sz="2800" dirty="0" smtClean="0"/>
              <a:t>Approve the following WI at RAN#66</a:t>
            </a:r>
          </a:p>
          <a:p>
            <a:pPr lvl="1"/>
            <a:r>
              <a:rPr lang="en-US" altLang="ja-JP" sz="2400" dirty="0" smtClean="0"/>
              <a:t>WI: UL 64QAM</a:t>
            </a:r>
          </a:p>
        </p:txBody>
      </p:sp>
    </p:spTree>
    <p:extLst>
      <p:ext uri="{BB962C8B-B14F-4D97-AF65-F5344CB8AC3E}">
        <p14:creationId xmlns:p14="http://schemas.microsoft.com/office/powerpoint/2010/main" val="3911217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Handling of 4Rx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481819" cy="5030423"/>
          </a:xfrm>
        </p:spPr>
        <p:txBody>
          <a:bodyPr>
            <a:noAutofit/>
          </a:bodyPr>
          <a:lstStyle/>
          <a:p>
            <a:r>
              <a:rPr lang="en-US" sz="2800" dirty="0" smtClean="0"/>
              <a:t>Prioritize approval of potential 4Rx WI among the other WI/SI presented at RAN#67</a:t>
            </a:r>
          </a:p>
        </p:txBody>
      </p:sp>
    </p:spTree>
    <p:extLst>
      <p:ext uri="{BB962C8B-B14F-4D97-AF65-F5344CB8AC3E}">
        <p14:creationId xmlns:p14="http://schemas.microsoft.com/office/powerpoint/2010/main" val="1321848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8461</TotalTime>
  <Words>160</Words>
  <Application>Microsoft Office PowerPoint</Application>
  <PresentationFormat>画面に合わせる (4:3)</PresentationFormat>
  <Paragraphs>17</Paragraphs>
  <Slides>4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Theme</vt:lpstr>
      <vt:lpstr>RAN #66 approval for RAN4</vt:lpstr>
      <vt:lpstr>RRM/Demo related WI/SI– LTE items</vt:lpstr>
      <vt:lpstr>Only RF related WI/SI– LTE items</vt:lpstr>
      <vt:lpstr>Handling of 4Rx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Qualcomm Casaccia v7</dc:creator>
  <cp:lastModifiedBy>エヌ・ティ・ティ・ドコモ情報システム部</cp:lastModifiedBy>
  <cp:revision>115</cp:revision>
  <dcterms:created xsi:type="dcterms:W3CDTF">2014-11-25T09:37:20Z</dcterms:created>
  <dcterms:modified xsi:type="dcterms:W3CDTF">2014-12-11T23:55:17Z</dcterms:modified>
</cp:coreProperties>
</file>