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6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14" autoAdjust="0"/>
  </p:normalViewPr>
  <p:slideViewPr>
    <p:cSldViewPr>
      <p:cViewPr varScale="1">
        <p:scale>
          <a:sx n="63" d="100"/>
          <a:sy n="63" d="100"/>
        </p:scale>
        <p:origin x="122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10FE-7EB6-4A0B-93C3-65CC490A5A77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ECF4C-0122-49A8-BF8F-8925A067B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0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50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by chairman’s decision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42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by chairman’s decision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532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3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4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3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7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2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3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3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7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</a:t>
            </a:r>
            <a:r>
              <a:rPr lang="en-US" dirty="0" smtClean="0"/>
              <a:t>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RAN1-led WI proposals for RAN#66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Nokia Corporation, Nokia Networks, AT&amp;T, Alcatel-Lucent, </a:t>
            </a:r>
            <a:r>
              <a:rPr lang="fi-FI" smtClean="0"/>
              <a:t>Alcatel-Lucent ShanghaiBell, CATT, Microsoft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95263"/>
            <a:ext cx="36567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dirty="0"/>
              <a:t>3GPP TSG RAN Meeting #</a:t>
            </a:r>
            <a:r>
              <a:rPr lang="en-GB" dirty="0" smtClean="0"/>
              <a:t>66</a:t>
            </a:r>
            <a:endParaRPr lang="en-GB" dirty="0"/>
          </a:p>
          <a:p>
            <a:pPr eaLnBrk="1" hangingPunct="1"/>
            <a:r>
              <a:rPr lang="en-US" dirty="0" smtClean="0"/>
              <a:t>Maui, USA,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December </a:t>
            </a:r>
            <a:r>
              <a:rPr lang="en-US" dirty="0"/>
              <a:t>2014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619179" y="188913"/>
            <a:ext cx="12009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GB" dirty="0" smtClean="0"/>
              <a:t>RP-142296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7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Start </a:t>
            </a:r>
            <a:r>
              <a:rPr lang="en-US" dirty="0" smtClean="0"/>
              <a:t>1 </a:t>
            </a:r>
            <a:r>
              <a:rPr lang="en-US" dirty="0" smtClean="0"/>
              <a:t>new WI </a:t>
            </a:r>
          </a:p>
          <a:p>
            <a:pPr lvl="1"/>
            <a:r>
              <a:rPr lang="en-GB" dirty="0" smtClean="0"/>
              <a:t>CA </a:t>
            </a:r>
            <a:r>
              <a:rPr lang="en-GB" dirty="0"/>
              <a:t>Enhancement Beyond 5 </a:t>
            </a:r>
            <a:r>
              <a:rPr lang="en-GB" dirty="0" smtClean="0"/>
              <a:t>Carriers</a:t>
            </a:r>
            <a:r>
              <a:rPr lang="en-US" dirty="0" smtClean="0"/>
              <a:t>, </a:t>
            </a:r>
            <a:r>
              <a:rPr lang="en-US" dirty="0"/>
              <a:t>RP-142286 </a:t>
            </a:r>
          </a:p>
          <a:p>
            <a:pPr lvl="2"/>
            <a:r>
              <a:rPr lang="en-US" dirty="0" smtClean="0"/>
              <a:t>The same objectives also in the previous version in RP-142227. </a:t>
            </a:r>
            <a:endParaRPr lang="en-US" dirty="0"/>
          </a:p>
          <a:p>
            <a:pPr lvl="1"/>
            <a:r>
              <a:rPr lang="en-US" dirty="0" smtClean="0"/>
              <a:t>Use </a:t>
            </a:r>
            <a:r>
              <a:rPr lang="en-US" dirty="0" smtClean="0"/>
              <a:t>remaining </a:t>
            </a:r>
            <a:r>
              <a:rPr lang="en-US" dirty="0" smtClean="0"/>
              <a:t>RAN1 </a:t>
            </a:r>
            <a:r>
              <a:rPr lang="en-US" dirty="0" smtClean="0"/>
              <a:t>TUs in Q1 for already approved items</a:t>
            </a:r>
          </a:p>
          <a:p>
            <a:pPr lvl="2"/>
            <a:r>
              <a:rPr lang="en-US" dirty="0" smtClean="0"/>
              <a:t>At chairman’s discretion</a:t>
            </a:r>
          </a:p>
          <a:p>
            <a:pPr lvl="1"/>
            <a:endParaRPr lang="en-US" dirty="0" smtClean="0"/>
          </a:p>
          <a:p>
            <a:r>
              <a:rPr lang="en-US" dirty="0"/>
              <a:t>The time budgets for RAN1, RAN2 and RAN4 are  listed on the following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85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RAN1 time budget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7786847"/>
              </p:ext>
            </p:extLst>
          </p:nvPr>
        </p:nvGraphicFramePr>
        <p:xfrm>
          <a:off x="1577538" y="1752600"/>
          <a:ext cx="6575861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9462"/>
                <a:gridCol w="1143000"/>
                <a:gridCol w="838200"/>
                <a:gridCol w="762000"/>
                <a:gridCol w="1154213"/>
                <a:gridCol w="794493"/>
                <a:gridCol w="794493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Q1/15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Q3/15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6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RAN2 time budget</a:t>
            </a:r>
            <a:endParaRPr lang="en-US" dirty="0"/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5657673"/>
              </p:ext>
            </p:extLst>
          </p:nvPr>
        </p:nvGraphicFramePr>
        <p:xfrm>
          <a:off x="533400" y="2032000"/>
          <a:ext cx="8008278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5788"/>
                <a:gridCol w="937812"/>
                <a:gridCol w="1219200"/>
                <a:gridCol w="1143000"/>
                <a:gridCol w="1219200"/>
                <a:gridCol w="1143000"/>
                <a:gridCol w="1150278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 </a:t>
                      </a:r>
                    </a:p>
                    <a:p>
                      <a:r>
                        <a:rPr lang="en-US" sz="1800" dirty="0" smtClean="0"/>
                        <a:t>(+1 UP)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 </a:t>
                      </a:r>
                    </a:p>
                    <a:p>
                      <a:r>
                        <a:rPr lang="en-US" sz="1800" dirty="0" smtClean="0"/>
                        <a:t>(+1 UP)</a:t>
                      </a:r>
                    </a:p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 </a:t>
                      </a:r>
                    </a:p>
                    <a:p>
                      <a:r>
                        <a:rPr lang="en-US" sz="1800" dirty="0" smtClean="0"/>
                        <a:t>(+1 UP)</a:t>
                      </a:r>
                    </a:p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 </a:t>
                      </a:r>
                    </a:p>
                    <a:p>
                      <a:r>
                        <a:rPr lang="en-US" sz="1800" dirty="0" smtClean="0"/>
                        <a:t>(+1 UP)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 </a:t>
                      </a:r>
                    </a:p>
                    <a:p>
                      <a:r>
                        <a:rPr lang="en-US" sz="1800" dirty="0" smtClean="0"/>
                        <a:t>(+1 UP)</a:t>
                      </a:r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73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RAN4 </a:t>
            </a:r>
            <a:r>
              <a:rPr lang="en-US" dirty="0" smtClean="0"/>
              <a:t>time budget</a:t>
            </a:r>
            <a:endParaRPr lang="en-US" dirty="0"/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6562708"/>
              </p:ext>
            </p:extLst>
          </p:nvPr>
        </p:nvGraphicFramePr>
        <p:xfrm>
          <a:off x="761999" y="1752600"/>
          <a:ext cx="7924801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5624"/>
                <a:gridCol w="1111777"/>
                <a:gridCol w="914400"/>
                <a:gridCol w="1143000"/>
                <a:gridCol w="1524000"/>
                <a:gridCol w="1328529"/>
                <a:gridCol w="957471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Q1/15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Q3/15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fi-FI" sz="18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i-FI" sz="1800" dirty="0" smtClean="0"/>
                        <a:t>0.25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i-FI" sz="1800" dirty="0" smtClean="0"/>
                        <a:t>0.25</a:t>
                      </a:r>
                      <a:r>
                        <a:rPr lang="fi-FI" sz="1800" baseline="0" dirty="0" smtClean="0"/>
                        <a:t> (+0.375 perf)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800" dirty="0" smtClean="0"/>
                        <a:t>0.25</a:t>
                      </a:r>
                      <a:r>
                        <a:rPr lang="fi-FI" sz="1800" baseline="0" dirty="0" smtClean="0"/>
                        <a:t> (+0.25 perf)</a:t>
                      </a:r>
                      <a:endParaRPr lang="en-US" sz="1800" dirty="0" smtClean="0"/>
                    </a:p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800" dirty="0" smtClean="0"/>
                        <a:t>0.25</a:t>
                      </a:r>
                      <a:r>
                        <a:rPr lang="fi-FI" sz="1800" baseline="0" dirty="0" smtClean="0"/>
                        <a:t> (+0.25 perf)</a:t>
                      </a:r>
                      <a:endParaRPr lang="en-US" sz="1800" dirty="0" smtClean="0"/>
                    </a:p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i-FI" sz="1800" dirty="0" smtClean="0"/>
                        <a:t>0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29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</TotalTime>
  <Words>172</Words>
  <Application>Microsoft Office PowerPoint</Application>
  <PresentationFormat>On-screen Show (4:3)</PresentationFormat>
  <Paragraphs>60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Way forward on  RAN1-led WI proposals for RAN#66</vt:lpstr>
      <vt:lpstr>Proposal</vt:lpstr>
      <vt:lpstr>RAN1 time budget</vt:lpstr>
      <vt:lpstr>RAN2 time budget</vt:lpstr>
      <vt:lpstr>RAN4 time budget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</dc:title>
  <dc:creator>Nielsen Sari (Nokia-TECH/Espoo)</dc:creator>
  <cp:lastModifiedBy>Nielsen Sari (Nokia-CTO/Espoo)</cp:lastModifiedBy>
  <cp:revision>115</cp:revision>
  <dcterms:created xsi:type="dcterms:W3CDTF">2014-09-10T09:20:11Z</dcterms:created>
  <dcterms:modified xsi:type="dcterms:W3CDTF">2014-12-11T23:15:01Z</dcterms:modified>
</cp:coreProperties>
</file>