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2" r:id="rId1"/>
  </p:sldMasterIdLst>
  <p:notesMasterIdLst>
    <p:notesMasterId r:id="rId8"/>
  </p:notesMasterIdLst>
  <p:sldIdLst>
    <p:sldId id="280" r:id="rId2"/>
    <p:sldId id="325" r:id="rId3"/>
    <p:sldId id="328" r:id="rId4"/>
    <p:sldId id="329" r:id="rId5"/>
    <p:sldId id="330" r:id="rId6"/>
    <p:sldId id="308" r:id="rId7"/>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33" autoAdjust="0"/>
    <p:restoredTop sz="80947" autoAdjust="0"/>
  </p:normalViewPr>
  <p:slideViewPr>
    <p:cSldViewPr>
      <p:cViewPr>
        <p:scale>
          <a:sx n="90" d="100"/>
          <a:sy n="90" d="100"/>
        </p:scale>
        <p:origin x="-1206" y="-15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7ADB0852-C96F-4632-B9E2-59F76EEA8976}" type="datetimeFigureOut">
              <a:rPr lang="en-US" smtClean="0"/>
              <a:t>12/11/2014</a:t>
            </a:fld>
            <a:endParaRPr lang="en-US"/>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AA183FBA-0A92-4575-8E4A-2C81E8F6E5F8}" type="slidenum">
              <a:rPr lang="en-US" smtClean="0"/>
              <a:t>‹#›</a:t>
            </a:fld>
            <a:endParaRPr lang="en-US"/>
          </a:p>
        </p:txBody>
      </p:sp>
    </p:spTree>
    <p:extLst>
      <p:ext uri="{BB962C8B-B14F-4D97-AF65-F5344CB8AC3E}">
        <p14:creationId xmlns:p14="http://schemas.microsoft.com/office/powerpoint/2010/main" val="35851010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p:spTree>
      <p:nvGrpSpPr>
        <p:cNvPr id="1" name=""/>
        <p:cNvGrpSpPr/>
        <p:nvPr/>
      </p:nvGrpSpPr>
      <p:grpSpPr>
        <a:xfrm>
          <a:off x="0" y="0"/>
          <a:ext cx="0" cy="0"/>
          <a:chOff x="0" y="0"/>
          <a:chExt cx="0" cy="0"/>
        </a:xfrm>
      </p:grpSpPr>
      <p:sp>
        <p:nvSpPr>
          <p:cNvPr id="2" name="Rectangle 1"/>
          <p:cNvSpPr/>
          <p:nvPr userDrawn="1"/>
        </p:nvSpPr>
        <p:spPr bwMode="white">
          <a:xfrm>
            <a:off x="0" y="0"/>
            <a:ext cx="9144000" cy="66571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938580"/>
            <a:ext cx="9143994" cy="3707604"/>
          </a:xfrm>
          <a:prstGeom prst="rect">
            <a:avLst/>
          </a:prstGeom>
        </p:spPr>
      </p:pic>
      <p:sp>
        <p:nvSpPr>
          <p:cNvPr id="14" name="Text Placeholder 16"/>
          <p:cNvSpPr>
            <a:spLocks noGrp="1"/>
          </p:cNvSpPr>
          <p:nvPr>
            <p:ph type="body" sz="quarter" idx="12" hasCustomPrompt="1"/>
          </p:nvPr>
        </p:nvSpPr>
        <p:spPr bwMode="black">
          <a:xfrm>
            <a:off x="1529194" y="4680289"/>
            <a:ext cx="6729984" cy="420624"/>
          </a:xfrm>
        </p:spPr>
        <p:txBody>
          <a:bodyPr anchor="b"/>
          <a:lstStyle>
            <a:lvl1pPr marL="0" indent="0">
              <a:buNone/>
              <a:defRPr sz="3000" b="1" cap="all" baseline="0">
                <a:solidFill>
                  <a:schemeClr val="tx1"/>
                </a:solidFill>
                <a:latin typeface="+mj-lt"/>
              </a:defRPr>
            </a:lvl1pPr>
            <a:lvl2pPr marL="0" indent="0">
              <a:buNone/>
              <a:defRPr sz="2800" b="1">
                <a:solidFill>
                  <a:schemeClr val="bg1"/>
                </a:solidFill>
                <a:latin typeface="+mj-lt"/>
              </a:defRPr>
            </a:lvl2pPr>
            <a:lvl3pPr marL="0" indent="0">
              <a:buNone/>
              <a:defRPr sz="2800" b="1">
                <a:solidFill>
                  <a:schemeClr val="bg1"/>
                </a:solidFill>
                <a:latin typeface="+mj-lt"/>
              </a:defRPr>
            </a:lvl3pPr>
            <a:lvl4pPr marL="0" indent="0">
              <a:buNone/>
              <a:defRPr sz="2800" b="1">
                <a:solidFill>
                  <a:schemeClr val="bg1"/>
                </a:solidFill>
                <a:latin typeface="+mj-lt"/>
              </a:defRPr>
            </a:lvl4pPr>
            <a:lvl5pPr marL="0" indent="0">
              <a:buNone/>
              <a:defRPr sz="2800" b="1">
                <a:solidFill>
                  <a:schemeClr val="bg1"/>
                </a:solidFill>
                <a:latin typeface="+mj-lt"/>
              </a:defRPr>
            </a:lvl5pPr>
          </a:lstStyle>
          <a:p>
            <a:pPr lvl="0"/>
            <a:r>
              <a:rPr lang="en-US" dirty="0" smtClean="0"/>
              <a:t>PRESENTATION TITLE</a:t>
            </a:r>
          </a:p>
        </p:txBody>
      </p:sp>
      <p:sp>
        <p:nvSpPr>
          <p:cNvPr id="3" name="Subtitle 2"/>
          <p:cNvSpPr>
            <a:spLocks noGrp="1"/>
          </p:cNvSpPr>
          <p:nvPr>
            <p:ph type="subTitle" idx="1" hasCustomPrompt="1"/>
          </p:nvPr>
        </p:nvSpPr>
        <p:spPr>
          <a:xfrm>
            <a:off x="1545668" y="5302869"/>
            <a:ext cx="6729984" cy="332399"/>
          </a:xfrm>
        </p:spPr>
        <p:txBody>
          <a:bodyPr/>
          <a:lstStyle>
            <a:lvl1pPr marL="0" indent="0" algn="l">
              <a:spcBef>
                <a:spcPts val="400"/>
              </a:spcBef>
              <a:buNone/>
              <a:defRPr sz="2400" b="0">
                <a:solidFill>
                  <a:schemeClr val="accent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1529280724"/>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04374840"/>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bwMode="white">
          <a:xfrm>
            <a:off x="0" y="0"/>
            <a:ext cx="9144000" cy="9334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spTree>
    <p:extLst>
      <p:ext uri="{BB962C8B-B14F-4D97-AF65-F5344CB8AC3E}">
        <p14:creationId xmlns:p14="http://schemas.microsoft.com/office/powerpoint/2010/main" val="877662677"/>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tement in White Background">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2014538"/>
          </a:xfrm>
          <a:prstGeom prst="rect">
            <a:avLst/>
          </a:prstGeom>
        </p:spPr>
      </p:pic>
      <p:sp>
        <p:nvSpPr>
          <p:cNvPr id="3" name="Rectangle 2"/>
          <p:cNvSpPr/>
          <p:nvPr userDrawn="1"/>
        </p:nvSpPr>
        <p:spPr>
          <a:xfrm>
            <a:off x="564023" y="1316050"/>
            <a:ext cx="8015954" cy="4939469"/>
          </a:xfrm>
          <a:prstGeom prst="rect">
            <a:avLst/>
          </a:prstGeom>
          <a:solidFill>
            <a:srgbClr val="F8F8F8"/>
          </a:solidFill>
          <a:ln>
            <a:noFill/>
          </a:ln>
          <a:effectLst>
            <a:outerShdw blurRad="1016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smtClean="0"/>
          </a:p>
        </p:txBody>
      </p:sp>
      <p:sp>
        <p:nvSpPr>
          <p:cNvPr id="16" name="Title 1"/>
          <p:cNvSpPr>
            <a:spLocks noGrp="1"/>
          </p:cNvSpPr>
          <p:nvPr>
            <p:ph type="ctrTitle" hasCustomPrompt="1"/>
          </p:nvPr>
        </p:nvSpPr>
        <p:spPr bwMode="black">
          <a:xfrm>
            <a:off x="1358781" y="3411836"/>
            <a:ext cx="6537533" cy="747897"/>
          </a:xfrm>
        </p:spPr>
        <p:txBody>
          <a:bodyPr anchor="ctr"/>
          <a:lstStyle>
            <a:lvl1pPr>
              <a:lnSpc>
                <a:spcPct val="90000"/>
              </a:lnSpc>
              <a:spcBef>
                <a:spcPts val="0"/>
              </a:spcBef>
              <a:spcAft>
                <a:spcPts val="3000"/>
              </a:spcAft>
              <a:defRPr sz="5400" b="0" cap="none" baseline="0">
                <a:solidFill>
                  <a:schemeClr val="tx1"/>
                </a:solidFill>
              </a:defRPr>
            </a:lvl1pPr>
          </a:lstStyle>
          <a:p>
            <a:r>
              <a:rPr lang="en-US" dirty="0" smtClean="0"/>
              <a:t>Click to edit title</a:t>
            </a:r>
            <a:endParaRPr lang="en-US" dirty="0"/>
          </a:p>
        </p:txBody>
      </p:sp>
      <p:pic>
        <p:nvPicPr>
          <p:cNvPr id="18" name="Picture 17" descr="logo.png"/>
          <p:cNvPicPr>
            <a:picLocks noChangeAspect="1"/>
          </p:cNvPicPr>
          <p:nvPr/>
        </p:nvPicPr>
        <p:blipFill>
          <a:blip r:embed="rId3" cstate="print"/>
          <a:stretch>
            <a:fillRect/>
          </a:stretch>
        </p:blipFill>
        <p:spPr>
          <a:xfrm>
            <a:off x="7524058" y="331975"/>
            <a:ext cx="1235382" cy="602172"/>
          </a:xfrm>
          <a:prstGeom prst="rect">
            <a:avLst/>
          </a:prstGeom>
        </p:spPr>
      </p:pic>
    </p:spTree>
    <p:extLst>
      <p:ext uri="{BB962C8B-B14F-4D97-AF65-F5344CB8AC3E}">
        <p14:creationId xmlns:p14="http://schemas.microsoft.com/office/powerpoint/2010/main" val="1434684055"/>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Statement in Blue Background">
    <p:bg bwMode="gray">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ltGray">
          <a:xfrm>
            <a:off x="-1" y="-2"/>
            <a:ext cx="9144001" cy="6858000"/>
          </a:xfrm>
          <a:prstGeom prst="rect">
            <a:avLst/>
          </a:prstGeom>
        </p:spPr>
      </p:pic>
      <p:sp>
        <p:nvSpPr>
          <p:cNvPr id="16" name="Title 1"/>
          <p:cNvSpPr>
            <a:spLocks noGrp="1"/>
          </p:cNvSpPr>
          <p:nvPr>
            <p:ph type="ctrTitle" hasCustomPrompt="1"/>
          </p:nvPr>
        </p:nvSpPr>
        <p:spPr>
          <a:xfrm>
            <a:off x="1392964" y="3055050"/>
            <a:ext cx="6358071" cy="747897"/>
          </a:xfrm>
        </p:spPr>
        <p:txBody>
          <a:bodyPr anchor="ctr"/>
          <a:lstStyle>
            <a:lvl1pPr algn="l">
              <a:lnSpc>
                <a:spcPct val="90000"/>
              </a:lnSpc>
              <a:spcBef>
                <a:spcPts val="0"/>
              </a:spcBef>
              <a:defRPr sz="5400" b="0" cap="none" baseline="0">
                <a:solidFill>
                  <a:schemeClr val="bg1"/>
                </a:solidFill>
              </a:defRPr>
            </a:lvl1pPr>
          </a:lstStyle>
          <a:p>
            <a:r>
              <a:rPr lang="en-US" dirty="0" smtClean="0"/>
              <a:t>Click to edit title</a:t>
            </a:r>
            <a:endParaRPr lang="en-US" dirty="0"/>
          </a:p>
        </p:txBody>
      </p:sp>
      <p:sp>
        <p:nvSpPr>
          <p:cNvPr id="23" name="TextBox 22"/>
          <p:cNvSpPr txBox="1"/>
          <p:nvPr/>
        </p:nvSpPr>
        <p:spPr bwMode="gray">
          <a:xfrm>
            <a:off x="8857367" y="6687483"/>
            <a:ext cx="94578" cy="92333"/>
          </a:xfrm>
          <a:prstGeom prst="rect">
            <a:avLst/>
          </a:prstGeom>
        </p:spPr>
        <p:txBody>
          <a:bodyPr vert="horz" wrap="none" lIns="0" tIns="0" rIns="0" bIns="0" rtlCol="0" anchor="ctr" anchorCtr="0">
            <a:spAutoFit/>
          </a:bodyPr>
          <a:lstStyle/>
          <a:p>
            <a:pPr marL="0" algn="r" defTabSz="914400" rtl="0" eaLnBrk="1" latinLnBrk="0" hangingPunct="1"/>
            <a:fld id="{33A2A773-C618-4A5E-A908-2C5FB33DF7E5}" type="slidenum">
              <a:rPr lang="en-US" sz="600" kern="1200" smtClean="0">
                <a:solidFill>
                  <a:schemeClr val="bg1"/>
                </a:solidFill>
                <a:latin typeface="+mn-lt"/>
                <a:ea typeface="+mn-ea"/>
                <a:cs typeface="Arial" pitchFamily="34" charset="0"/>
              </a:rPr>
              <a:pPr marL="0" algn="r" defTabSz="914400" rtl="0" eaLnBrk="1" latinLnBrk="0" hangingPunct="1"/>
              <a:t>‹#›</a:t>
            </a:fld>
            <a:endParaRPr lang="en-US" sz="600" kern="1200" dirty="0" smtClean="0">
              <a:solidFill>
                <a:schemeClr val="bg1"/>
              </a:solidFill>
              <a:latin typeface="+mn-lt"/>
              <a:ea typeface="+mn-ea"/>
              <a:cs typeface="Arial" pitchFamily="34"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white">
          <a:xfrm>
            <a:off x="7528265" y="312821"/>
            <a:ext cx="1198485" cy="595248"/>
          </a:xfrm>
          <a:prstGeom prst="rect">
            <a:avLst/>
          </a:prstGeom>
        </p:spPr>
      </p:pic>
    </p:spTree>
    <p:extLst>
      <p:ext uri="{BB962C8B-B14F-4D97-AF65-F5344CB8AC3E}">
        <p14:creationId xmlns:p14="http://schemas.microsoft.com/office/powerpoint/2010/main" val="13205875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with Chip ">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b="4306"/>
          <a:stretch/>
        </p:blipFill>
        <p:spPr>
          <a:xfrm>
            <a:off x="0" y="0"/>
            <a:ext cx="9144000" cy="6562725"/>
          </a:xfrm>
          <a:prstGeom prst="rect">
            <a:avLst/>
          </a:prstGeom>
        </p:spPr>
      </p:pic>
      <p:sp>
        <p:nvSpPr>
          <p:cNvPr id="14" name="Text Placeholder 16"/>
          <p:cNvSpPr>
            <a:spLocks noGrp="1"/>
          </p:cNvSpPr>
          <p:nvPr>
            <p:ph type="body" sz="quarter" idx="12" hasCustomPrompt="1"/>
          </p:nvPr>
        </p:nvSpPr>
        <p:spPr bwMode="white">
          <a:xfrm>
            <a:off x="2651140" y="4067724"/>
            <a:ext cx="6069136" cy="415498"/>
          </a:xfrm>
        </p:spPr>
        <p:txBody>
          <a:bodyPr anchor="b"/>
          <a:lstStyle>
            <a:lvl1pPr marL="0" indent="0">
              <a:buNone/>
              <a:defRPr sz="3000" b="1" cap="all" baseline="0">
                <a:solidFill>
                  <a:schemeClr val="bg1"/>
                </a:solidFill>
                <a:latin typeface="+mj-lt"/>
              </a:defRPr>
            </a:lvl1pPr>
            <a:lvl2pPr marL="0" indent="0">
              <a:buNone/>
              <a:defRPr sz="2800" b="1">
                <a:solidFill>
                  <a:schemeClr val="bg1"/>
                </a:solidFill>
                <a:latin typeface="+mj-lt"/>
              </a:defRPr>
            </a:lvl2pPr>
            <a:lvl3pPr marL="0" indent="0">
              <a:buNone/>
              <a:defRPr sz="2800" b="1">
                <a:solidFill>
                  <a:schemeClr val="bg1"/>
                </a:solidFill>
                <a:latin typeface="+mj-lt"/>
              </a:defRPr>
            </a:lvl3pPr>
            <a:lvl4pPr marL="0" indent="0">
              <a:buNone/>
              <a:defRPr sz="2800" b="1">
                <a:solidFill>
                  <a:schemeClr val="bg1"/>
                </a:solidFill>
                <a:latin typeface="+mj-lt"/>
              </a:defRPr>
            </a:lvl4pPr>
            <a:lvl5pPr marL="0" indent="0">
              <a:buNone/>
              <a:defRPr sz="2800" b="1">
                <a:solidFill>
                  <a:schemeClr val="bg1"/>
                </a:solidFill>
                <a:latin typeface="+mj-lt"/>
              </a:defRPr>
            </a:lvl5pPr>
          </a:lstStyle>
          <a:p>
            <a:pPr lvl="0"/>
            <a:r>
              <a:rPr lang="en-US" dirty="0" smtClean="0"/>
              <a:t>PRESENTATION TITLE</a:t>
            </a:r>
          </a:p>
        </p:txBody>
      </p:sp>
      <p:sp>
        <p:nvSpPr>
          <p:cNvPr id="3" name="Subtitle 2"/>
          <p:cNvSpPr>
            <a:spLocks noGrp="1"/>
          </p:cNvSpPr>
          <p:nvPr>
            <p:ph type="subTitle" idx="1" hasCustomPrompt="1"/>
          </p:nvPr>
        </p:nvSpPr>
        <p:spPr>
          <a:xfrm>
            <a:off x="2658735" y="4993684"/>
            <a:ext cx="6052664" cy="332399"/>
          </a:xfrm>
        </p:spPr>
        <p:txBody>
          <a:bodyPr/>
          <a:lstStyle>
            <a:lvl1pPr marL="0" indent="0" algn="l">
              <a:spcBef>
                <a:spcPts val="0"/>
              </a:spcBef>
              <a:buNone/>
              <a:defRPr sz="2400" b="0">
                <a:solidFill>
                  <a:schemeClr val="accent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pic>
        <p:nvPicPr>
          <p:cNvPr id="6" name="Picture 5" descr="logos-chip.png"/>
          <p:cNvPicPr>
            <a:picLocks noChangeAspect="1"/>
          </p:cNvPicPr>
          <p:nvPr userDrawn="1"/>
        </p:nvPicPr>
        <p:blipFill>
          <a:blip r:embed="rId3" cstate="print"/>
          <a:stretch>
            <a:fillRect/>
          </a:stretch>
        </p:blipFill>
        <p:spPr>
          <a:xfrm>
            <a:off x="286730" y="4217478"/>
            <a:ext cx="1923070" cy="2046437"/>
          </a:xfrm>
          <a:prstGeom prst="rect">
            <a:avLst/>
          </a:prstGeom>
          <a:effectLst>
            <a:outerShdw blurRad="177800" dist="76200" dir="16200000" rotWithShape="0">
              <a:srgbClr val="4B0912">
                <a:alpha val="30000"/>
              </a:srgbClr>
            </a:outerShdw>
          </a:effectLst>
        </p:spPr>
      </p:pic>
    </p:spTree>
    <p:extLst>
      <p:ext uri="{BB962C8B-B14F-4D97-AF65-F5344CB8AC3E}">
        <p14:creationId xmlns:p14="http://schemas.microsoft.com/office/powerpoint/2010/main" val="515302357"/>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p:spTree>
      <p:nvGrpSpPr>
        <p:cNvPr id="1" name=""/>
        <p:cNvGrpSpPr/>
        <p:nvPr/>
      </p:nvGrpSpPr>
      <p:grpSpPr>
        <a:xfrm>
          <a:off x="0" y="0"/>
          <a:ext cx="0" cy="0"/>
          <a:chOff x="0" y="0"/>
          <a:chExt cx="0" cy="0"/>
        </a:xfrm>
      </p:grpSpPr>
      <p:sp>
        <p:nvSpPr>
          <p:cNvPr id="5" name="Rectangle 4"/>
          <p:cNvSpPr/>
          <p:nvPr userDrawn="1"/>
        </p:nvSpPr>
        <p:spPr bwMode="white">
          <a:xfrm>
            <a:off x="0" y="1"/>
            <a:ext cx="9144000" cy="904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82265"/>
            <a:ext cx="9144000" cy="3521868"/>
          </a:xfrm>
          <a:prstGeom prst="rect">
            <a:avLst/>
          </a:prstGeom>
        </p:spPr>
      </p:pic>
      <p:sp>
        <p:nvSpPr>
          <p:cNvPr id="16" name="Title 1"/>
          <p:cNvSpPr>
            <a:spLocks noGrp="1"/>
          </p:cNvSpPr>
          <p:nvPr>
            <p:ph type="ctrTitle" hasCustomPrompt="1"/>
          </p:nvPr>
        </p:nvSpPr>
        <p:spPr bwMode="black">
          <a:xfrm>
            <a:off x="1795347" y="4299685"/>
            <a:ext cx="5553304" cy="415498"/>
          </a:xfrm>
        </p:spPr>
        <p:txBody>
          <a:bodyPr anchor="t"/>
          <a:lstStyle>
            <a:lvl1pPr>
              <a:lnSpc>
                <a:spcPct val="90000"/>
              </a:lnSpc>
              <a:spcBef>
                <a:spcPts val="0"/>
              </a:spcBef>
              <a:defRPr sz="3000" baseline="0">
                <a:solidFill>
                  <a:schemeClr val="tx1"/>
                </a:solidFill>
              </a:defRPr>
            </a:lvl1pPr>
          </a:lstStyle>
          <a:p>
            <a:r>
              <a:rPr lang="en-US" dirty="0" smtClean="0"/>
              <a:t>CLICK TO EDIT TITLE</a:t>
            </a:r>
            <a:endParaRPr lang="en-US" dirty="0"/>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371432986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with Photo">
    <p:bg>
      <p:bgRef idx="1001">
        <a:schemeClr val="bg1"/>
      </p:bgRef>
    </p:bg>
    <p:spTree>
      <p:nvGrpSpPr>
        <p:cNvPr id="1" name=""/>
        <p:cNvGrpSpPr/>
        <p:nvPr/>
      </p:nvGrpSpPr>
      <p:grpSpPr>
        <a:xfrm>
          <a:off x="0" y="0"/>
          <a:ext cx="0" cy="0"/>
          <a:chOff x="0" y="0"/>
          <a:chExt cx="0" cy="0"/>
        </a:xfrm>
      </p:grpSpPr>
      <p:sp>
        <p:nvSpPr>
          <p:cNvPr id="9" name="Rectangle 8"/>
          <p:cNvSpPr/>
          <p:nvPr userDrawn="1"/>
        </p:nvSpPr>
        <p:spPr bwMode="white">
          <a:xfrm>
            <a:off x="0" y="1"/>
            <a:ext cx="9144000" cy="904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spcBef>
                <a:spcPts val="600"/>
              </a:spcBef>
            </a:pPr>
            <a:endParaRPr lang="en-US" sz="2000" b="1" dirty="0" err="1" smtClean="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1872787"/>
            <a:ext cx="9143997" cy="2571749"/>
          </a:xfrm>
          <a:prstGeom prst="rect">
            <a:avLst/>
          </a:prstGeom>
        </p:spPr>
      </p:pic>
      <p:sp>
        <p:nvSpPr>
          <p:cNvPr id="16" name="Title 1"/>
          <p:cNvSpPr>
            <a:spLocks noGrp="1"/>
          </p:cNvSpPr>
          <p:nvPr>
            <p:ph type="ctrTitle" hasCustomPrompt="1"/>
          </p:nvPr>
        </p:nvSpPr>
        <p:spPr bwMode="black">
          <a:xfrm>
            <a:off x="3990886" y="4685625"/>
            <a:ext cx="4768554" cy="415498"/>
          </a:xfrm>
        </p:spPr>
        <p:txBody>
          <a:bodyPr anchor="t"/>
          <a:lstStyle>
            <a:lvl1pPr>
              <a:lnSpc>
                <a:spcPct val="90000"/>
              </a:lnSpc>
              <a:spcBef>
                <a:spcPts val="0"/>
              </a:spcBef>
              <a:defRPr sz="3000" baseline="0">
                <a:solidFill>
                  <a:schemeClr val="tx1"/>
                </a:solidFill>
              </a:defRPr>
            </a:lvl1pPr>
          </a:lstStyle>
          <a:p>
            <a:r>
              <a:rPr lang="en-US" dirty="0" smtClean="0"/>
              <a:t>CLICK TO EDIT TITLE</a:t>
            </a:r>
            <a:endParaRPr lang="en-US" dirty="0"/>
          </a:p>
        </p:txBody>
      </p:sp>
      <p:sp>
        <p:nvSpPr>
          <p:cNvPr id="4" name="Picture Placeholder 3"/>
          <p:cNvSpPr>
            <a:spLocks noGrp="1"/>
          </p:cNvSpPr>
          <p:nvPr>
            <p:ph type="pic" sz="quarter" idx="13" hasCustomPrompt="1"/>
          </p:nvPr>
        </p:nvSpPr>
        <p:spPr>
          <a:xfrm>
            <a:off x="487363" y="1401762"/>
            <a:ext cx="2871787" cy="3597527"/>
          </a:xfrm>
          <a:solidFill>
            <a:schemeClr val="accent5"/>
          </a:solidFill>
          <a:effectLst>
            <a:outerShdw blurRad="127000" dist="76200" dir="2700000" algn="tl" rotWithShape="0">
              <a:prstClr val="black">
                <a:alpha val="40000"/>
              </a:prstClr>
            </a:outerShdw>
          </a:effectLst>
        </p:spPr>
        <p:txBody>
          <a:bodyPr lIns="91440" tIns="274320" rIns="91440">
            <a:noAutofit/>
          </a:bodyPr>
          <a:lstStyle>
            <a:lvl1pPr marL="0" marR="0" indent="0" algn="ctr" defTabSz="914400" rtl="0" eaLnBrk="1" fontAlgn="auto" latinLnBrk="0" hangingPunct="1">
              <a:lnSpc>
                <a:spcPct val="90000"/>
              </a:lnSpc>
              <a:spcBef>
                <a:spcPts val="1200"/>
              </a:spcBef>
              <a:spcAft>
                <a:spcPts val="0"/>
              </a:spcAft>
              <a:buClr>
                <a:schemeClr val="tx2"/>
              </a:buClr>
              <a:buSzTx/>
              <a:buFontTx/>
              <a:buNone/>
              <a:tabLst/>
              <a:defRPr>
                <a:solidFill>
                  <a:schemeClr val="bg1"/>
                </a:solidFill>
              </a:defRPr>
            </a:lvl1pPr>
          </a:lstStyle>
          <a:p>
            <a:pPr marL="0" marR="0" lvl="0" indent="0" algn="ctr" defTabSz="914400" rtl="0" eaLnBrk="1" fontAlgn="auto" latinLnBrk="0" hangingPunct="1">
              <a:lnSpc>
                <a:spcPct val="90000"/>
              </a:lnSpc>
              <a:spcBef>
                <a:spcPts val="1200"/>
              </a:spcBef>
              <a:spcAft>
                <a:spcPts val="0"/>
              </a:spcAft>
              <a:buClr>
                <a:schemeClr val="tx2"/>
              </a:buClr>
              <a:buSzTx/>
              <a:buFontTx/>
              <a:buNone/>
              <a:tabLst/>
              <a:defRPr/>
            </a:pPr>
            <a:r>
              <a:rPr lang="en-US" dirty="0" smtClean="0"/>
              <a:t>Click photo icon to insert photo</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white">
          <a:xfrm>
            <a:off x="7528265" y="310896"/>
            <a:ext cx="1198485" cy="586758"/>
          </a:xfrm>
          <a:prstGeom prst="rect">
            <a:avLst/>
          </a:prstGeom>
        </p:spPr>
      </p:pic>
    </p:spTree>
    <p:extLst>
      <p:ext uri="{BB962C8B-B14F-4D97-AF65-F5344CB8AC3E}">
        <p14:creationId xmlns:p14="http://schemas.microsoft.com/office/powerpoint/2010/main" val="275062532"/>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10" name="Content Placeholder 9"/>
          <p:cNvSpPr>
            <a:spLocks noGrp="1"/>
          </p:cNvSpPr>
          <p:nvPr>
            <p:ph sz="quarter" idx="10"/>
          </p:nvPr>
        </p:nvSpPr>
        <p:spPr>
          <a:xfrm>
            <a:off x="384047" y="1371600"/>
            <a:ext cx="8458200" cy="1399032"/>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684292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Subtitle">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6"/>
          <p:cNvSpPr>
            <a:spLocks noGrp="1"/>
          </p:cNvSpPr>
          <p:nvPr>
            <p:ph type="body" sz="quarter" idx="12"/>
          </p:nvPr>
        </p:nvSpPr>
        <p:spPr>
          <a:xfrm>
            <a:off x="382474" y="895843"/>
            <a:ext cx="8458200" cy="332399"/>
          </a:xfrm>
        </p:spPr>
        <p:txBody>
          <a:bodyPr/>
          <a:lstStyle>
            <a:lvl1pPr marL="0" indent="0">
              <a:buNone/>
              <a:defRPr sz="2400" b="1">
                <a:solidFill>
                  <a:schemeClr val="accent1"/>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
        <p:nvSpPr>
          <p:cNvPr id="5" name="Content Placeholder 9"/>
          <p:cNvSpPr>
            <a:spLocks noGrp="1"/>
          </p:cNvSpPr>
          <p:nvPr>
            <p:ph sz="quarter" idx="13"/>
          </p:nvPr>
        </p:nvSpPr>
        <p:spPr>
          <a:xfrm>
            <a:off x="384047" y="1371600"/>
            <a:ext cx="8458200" cy="1455783"/>
          </a:xfrm>
        </p:spPr>
        <p:txBody>
          <a:bodyPr wrap="square">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6870989"/>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wo Columns">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Content Placeholder 7"/>
          <p:cNvSpPr>
            <a:spLocks noGrp="1"/>
          </p:cNvSpPr>
          <p:nvPr>
            <p:ph sz="quarter" idx="13" hasCustomPrompt="1"/>
          </p:nvPr>
        </p:nvSpPr>
        <p:spPr>
          <a:xfrm>
            <a:off x="384048"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7"/>
          <p:cNvSpPr>
            <a:spLocks noGrp="1"/>
          </p:cNvSpPr>
          <p:nvPr>
            <p:ph sz="quarter" idx="14" hasCustomPrompt="1"/>
          </p:nvPr>
        </p:nvSpPr>
        <p:spPr>
          <a:xfrm>
            <a:off x="4766151"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6300546"/>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Column with Photo">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t="44112"/>
          <a:stretch/>
        </p:blipFill>
        <p:spPr>
          <a:xfrm>
            <a:off x="0" y="2785922"/>
            <a:ext cx="9144000" cy="3832789"/>
          </a:xfrm>
          <a:prstGeom prst="rect">
            <a:avLst/>
          </a:prstGeom>
        </p:spPr>
      </p:pic>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Content Placeholder 11"/>
          <p:cNvSpPr>
            <a:spLocks noGrp="1"/>
          </p:cNvSpPr>
          <p:nvPr>
            <p:ph sz="quarter" idx="11" hasCustomPrompt="1"/>
          </p:nvPr>
        </p:nvSpPr>
        <p:spPr>
          <a:xfrm>
            <a:off x="394746" y="1385412"/>
            <a:ext cx="3479339" cy="4747070"/>
          </a:xfrm>
          <a:prstGeom prst="roundRect">
            <a:avLst>
              <a:gd name="adj" fmla="val 0"/>
            </a:avLst>
          </a:prstGeom>
          <a:solidFill>
            <a:schemeClr val="accent5"/>
          </a:solidFill>
          <a:effectLst>
            <a:outerShdw blurRad="127000" dist="76200" dir="2700000" algn="tl" rotWithShape="0">
              <a:prstClr val="black">
                <a:alpha val="40000"/>
              </a:prstClr>
            </a:outerShdw>
          </a:effectLst>
        </p:spPr>
        <p:txBody>
          <a:bodyPr tIns="457200">
            <a:noAutofit/>
          </a:bodyPr>
          <a:lstStyle>
            <a:lvl1pPr marL="0" indent="0" algn="ctr">
              <a:buNone/>
              <a:defRPr sz="2000" baseline="0">
                <a:solidFill>
                  <a:schemeClr val="bg1"/>
                </a:solidFill>
              </a:defRPr>
            </a:lvl1pPr>
          </a:lstStyle>
          <a:p>
            <a:pPr lvl="0"/>
            <a:r>
              <a:rPr lang="en-US" dirty="0" smtClean="0"/>
              <a:t>Click the photo icon </a:t>
            </a:r>
            <a:br>
              <a:rPr lang="en-US" dirty="0" smtClean="0"/>
            </a:br>
            <a:r>
              <a:rPr lang="en-US" dirty="0" smtClean="0"/>
              <a:t>to insert picture</a:t>
            </a:r>
            <a:endParaRPr lang="en-US" dirty="0"/>
          </a:p>
        </p:txBody>
      </p:sp>
      <p:sp>
        <p:nvSpPr>
          <p:cNvPr id="9" name="Content Placeholder 7"/>
          <p:cNvSpPr>
            <a:spLocks noGrp="1"/>
          </p:cNvSpPr>
          <p:nvPr>
            <p:ph sz="quarter" idx="14" hasCustomPrompt="1"/>
          </p:nvPr>
        </p:nvSpPr>
        <p:spPr>
          <a:xfrm>
            <a:off x="4766151" y="1371600"/>
            <a:ext cx="4029075" cy="1396280"/>
          </a:xfrm>
        </p:spPr>
        <p:txBody>
          <a:bodyPr/>
          <a:lstStyle>
            <a:lvl1pPr marL="228600" indent="-228600">
              <a:defRPr sz="2000"/>
            </a:lvl1pPr>
            <a:lvl2pPr>
              <a:defRPr sz="1800"/>
            </a:lvl2pPr>
            <a:lvl3pPr>
              <a:defRPr sz="1600"/>
            </a:lvl3pPr>
            <a:lvl4pPr>
              <a:defRPr sz="1600"/>
            </a:lvl4pPr>
            <a:lvl5pPr>
              <a:defRPr sz="1600"/>
            </a:lvl5pPr>
          </a:lstStyle>
          <a:p>
            <a:pPr lvl="0"/>
            <a:r>
              <a:rPr lang="en-US" dirty="0" smtClean="0"/>
              <a:t>Click to edit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542437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6"/>
          <p:cNvSpPr>
            <a:spLocks noGrp="1"/>
          </p:cNvSpPr>
          <p:nvPr>
            <p:ph type="body" sz="quarter" idx="12"/>
          </p:nvPr>
        </p:nvSpPr>
        <p:spPr>
          <a:xfrm>
            <a:off x="382474" y="895843"/>
            <a:ext cx="8458200" cy="332399"/>
          </a:xfrm>
        </p:spPr>
        <p:txBody>
          <a:bodyPr/>
          <a:lstStyle>
            <a:lvl1pPr marL="0" indent="0">
              <a:buNone/>
              <a:defRPr sz="2400" b="1">
                <a:solidFill>
                  <a:schemeClr val="accent1"/>
                </a:solidFill>
                <a:latin typeface="+mj-lt"/>
              </a:defRPr>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p:txBody>
      </p:sp>
    </p:spTree>
    <p:extLst>
      <p:ext uri="{BB962C8B-B14F-4D97-AF65-F5344CB8AC3E}">
        <p14:creationId xmlns:p14="http://schemas.microsoft.com/office/powerpoint/2010/main" val="180885197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 y="0"/>
            <a:ext cx="9143997" cy="821531"/>
          </a:xfrm>
          <a:prstGeom prst="rect">
            <a:avLst/>
          </a:prstGeom>
        </p:spPr>
      </p:pic>
      <p:sp>
        <p:nvSpPr>
          <p:cNvPr id="2" name="Title Placeholder 1"/>
          <p:cNvSpPr>
            <a:spLocks noGrp="1"/>
          </p:cNvSpPr>
          <p:nvPr>
            <p:ph type="title"/>
          </p:nvPr>
        </p:nvSpPr>
        <p:spPr bwMode="white">
          <a:xfrm>
            <a:off x="365758" y="275581"/>
            <a:ext cx="7589520" cy="313932"/>
          </a:xfrm>
          <a:prstGeom prst="rect">
            <a:avLst/>
          </a:prstGeom>
        </p:spPr>
        <p:txBody>
          <a:bodyPr vert="horz" wrap="square" lIns="0" tIns="0" rIns="0" bIns="0" rtlCol="0" anchor="ctr">
            <a:spAutoFit/>
          </a:bodyPr>
          <a:lstStyle/>
          <a:p>
            <a:r>
              <a:rPr lang="en-US" dirty="0" smtClean="0"/>
              <a:t>CLICK TO EDIT MASTER TITLE</a:t>
            </a:r>
            <a:endParaRPr lang="en-US" dirty="0"/>
          </a:p>
        </p:txBody>
      </p:sp>
      <p:sp>
        <p:nvSpPr>
          <p:cNvPr id="3" name="Text Placeholder 2"/>
          <p:cNvSpPr>
            <a:spLocks noGrp="1"/>
          </p:cNvSpPr>
          <p:nvPr>
            <p:ph type="body" idx="1"/>
          </p:nvPr>
        </p:nvSpPr>
        <p:spPr>
          <a:xfrm>
            <a:off x="384048" y="1371600"/>
            <a:ext cx="8412480" cy="1396280"/>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Box 8"/>
          <p:cNvSpPr txBox="1"/>
          <p:nvPr/>
        </p:nvSpPr>
        <p:spPr>
          <a:xfrm>
            <a:off x="8857367" y="6687483"/>
            <a:ext cx="94578" cy="92333"/>
          </a:xfrm>
          <a:prstGeom prst="rect">
            <a:avLst/>
          </a:prstGeom>
        </p:spPr>
        <p:txBody>
          <a:bodyPr vert="horz" wrap="none" lIns="0" tIns="0" rIns="0" bIns="0" rtlCol="0" anchor="ctr" anchorCtr="0">
            <a:spAutoFit/>
          </a:bodyPr>
          <a:lstStyle/>
          <a:p>
            <a:pPr marL="0" algn="r" defTabSz="914400" rtl="0" eaLnBrk="1" latinLnBrk="0" hangingPunct="1"/>
            <a:fld id="{33A2A773-C618-4A5E-A908-2C5FB33DF7E5}" type="slidenum">
              <a:rPr lang="en-US" sz="600" kern="1200" smtClean="0">
                <a:solidFill>
                  <a:schemeClr val="bg1">
                    <a:lumMod val="50000"/>
                  </a:schemeClr>
                </a:solidFill>
                <a:latin typeface="+mn-lt"/>
                <a:ea typeface="+mn-ea"/>
                <a:cs typeface="Arial" pitchFamily="34" charset="0"/>
              </a:rPr>
              <a:pPr marL="0" algn="r" defTabSz="914400" rtl="0" eaLnBrk="1" latinLnBrk="0" hangingPunct="1"/>
              <a:t>‹#›</a:t>
            </a:fld>
            <a:endParaRPr lang="en-US" sz="600" kern="1200" dirty="0" smtClean="0">
              <a:solidFill>
                <a:schemeClr val="bg1">
                  <a:lumMod val="50000"/>
                </a:schemeClr>
              </a:solidFill>
              <a:latin typeface="+mn-lt"/>
              <a:ea typeface="+mn-ea"/>
              <a:cs typeface="Arial" pitchFamily="34" charset="0"/>
            </a:endParaRPr>
          </a:p>
        </p:txBody>
      </p:sp>
      <p:pic>
        <p:nvPicPr>
          <p:cNvPr id="14" name="Picture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bwMode="white">
          <a:xfrm>
            <a:off x="8128805" y="201022"/>
            <a:ext cx="818581" cy="405197"/>
          </a:xfrm>
          <a:prstGeom prst="rect">
            <a:avLst/>
          </a:prstGeom>
        </p:spPr>
      </p:pic>
      <p:sp>
        <p:nvSpPr>
          <p:cNvPr id="6" name="TextBox 5"/>
          <p:cNvSpPr txBox="1"/>
          <p:nvPr/>
        </p:nvSpPr>
        <p:spPr>
          <a:xfrm>
            <a:off x="365763" y="6687483"/>
            <a:ext cx="3765665" cy="92333"/>
          </a:xfrm>
          <a:prstGeom prst="rect">
            <a:avLst/>
          </a:prstGeom>
          <a:noFill/>
        </p:spPr>
        <p:txBody>
          <a:bodyPr wrap="square" lIns="0" tIns="0" rIns="0" bIns="0" rtlCol="0" anchor="t">
            <a:spAutoFit/>
          </a:bodyPr>
          <a:lstStyle/>
          <a:p>
            <a:pPr algn="l"/>
            <a:r>
              <a:rPr lang="en-US" sz="600" dirty="0" smtClean="0">
                <a:solidFill>
                  <a:schemeClr val="bg2"/>
                </a:solidFill>
              </a:rPr>
              <a:t>3GPPP TSG SA#63</a:t>
            </a:r>
            <a:r>
              <a:rPr lang="en-US" sz="600" baseline="0" dirty="0" smtClean="0">
                <a:solidFill>
                  <a:schemeClr val="bg2"/>
                </a:solidFill>
              </a:rPr>
              <a:t> – Broadcom Corporation</a:t>
            </a:r>
            <a:endParaRPr lang="en-US" sz="600" dirty="0">
              <a:solidFill>
                <a:schemeClr val="bg2"/>
              </a:solidFill>
            </a:endParaRPr>
          </a:p>
        </p:txBody>
      </p:sp>
    </p:spTree>
    <p:extLst>
      <p:ext uri="{BB962C8B-B14F-4D97-AF65-F5344CB8AC3E}">
        <p14:creationId xmlns:p14="http://schemas.microsoft.com/office/powerpoint/2010/main" val="3401576490"/>
      </p:ext>
    </p:extLst>
  </p:cSld>
  <p:clrMap bg1="lt1" tx1="dk1" bg2="lt2" tx2="dk2" accent1="accent1" accent2="accent2" accent3="accent3" accent4="accent4" accent5="accent5" accent6="accent6" hlink="hlink" folHlink="folHlink"/>
  <p:sldLayoutIdLst>
    <p:sldLayoutId id="2147483874" r:id="rId1"/>
    <p:sldLayoutId id="2147483896" r:id="rId2"/>
    <p:sldLayoutId id="2147483876" r:id="rId3"/>
    <p:sldLayoutId id="2147483875" r:id="rId4"/>
    <p:sldLayoutId id="2147483894" r:id="rId5"/>
    <p:sldLayoutId id="2147483879" r:id="rId6"/>
    <p:sldLayoutId id="2147483880" r:id="rId7"/>
    <p:sldLayoutId id="2147483891" r:id="rId8"/>
    <p:sldLayoutId id="2147483897" r:id="rId9"/>
    <p:sldLayoutId id="2147483882" r:id="rId10"/>
    <p:sldLayoutId id="2147483893" r:id="rId11"/>
    <p:sldLayoutId id="2147483895" r:id="rId12"/>
    <p:sldLayoutId id="2147483884" r:id="rId13"/>
  </p:sldLayoutIdLst>
  <p:transition spd="med">
    <p:fade/>
  </p:transition>
  <p:hf sldNum="0" hdr="0" dt="0"/>
  <p:txStyles>
    <p:titleStyle>
      <a:lvl1pPr algn="l" defTabSz="914400" rtl="0" eaLnBrk="1" latinLnBrk="0" hangingPunct="1">
        <a:lnSpc>
          <a:spcPct val="85000"/>
        </a:lnSpc>
        <a:spcBef>
          <a:spcPct val="0"/>
        </a:spcBef>
        <a:buNone/>
        <a:defRPr sz="2400" b="1" kern="1200" cap="all" baseline="0">
          <a:solidFill>
            <a:schemeClr val="bg1"/>
          </a:solidFill>
          <a:latin typeface="+mj-lt"/>
          <a:ea typeface="+mj-ea"/>
          <a:cs typeface="Arial" pitchFamily="34" charset="0"/>
        </a:defRPr>
      </a:lvl1pPr>
    </p:titleStyle>
    <p:bodyStyle>
      <a:lvl1pPr marL="228600" indent="-228600" algn="l" defTabSz="914400" rtl="0" eaLnBrk="1" latinLnBrk="0" hangingPunct="1">
        <a:lnSpc>
          <a:spcPct val="90000"/>
        </a:lnSpc>
        <a:spcBef>
          <a:spcPts val="1200"/>
        </a:spcBef>
        <a:buClr>
          <a:srgbClr val="008BB0"/>
        </a:buClr>
        <a:buFont typeface="Wingdings" pitchFamily="2" charset="2"/>
        <a:buChar char="§"/>
        <a:defRPr sz="2000" b="1" kern="1200">
          <a:solidFill>
            <a:schemeClr val="tx1"/>
          </a:solidFill>
          <a:latin typeface="+mn-lt"/>
          <a:ea typeface="+mn-ea"/>
          <a:cs typeface="Arial" pitchFamily="34" charset="0"/>
        </a:defRPr>
      </a:lvl1pPr>
      <a:lvl2pPr marL="514350" indent="-227013" algn="l" defTabSz="914400" rtl="0" eaLnBrk="1" latinLnBrk="0" hangingPunct="1">
        <a:lnSpc>
          <a:spcPct val="90000"/>
        </a:lnSpc>
        <a:spcBef>
          <a:spcPts val="400"/>
        </a:spcBef>
        <a:buClr>
          <a:srgbClr val="008BB0"/>
        </a:buClr>
        <a:buFont typeface="Wingdings" pitchFamily="2" charset="2"/>
        <a:buChar char="§"/>
        <a:defRPr sz="1800" kern="1200">
          <a:solidFill>
            <a:schemeClr val="tx1"/>
          </a:solidFill>
          <a:latin typeface="+mn-lt"/>
          <a:ea typeface="+mn-ea"/>
          <a:cs typeface="Arial" pitchFamily="34" charset="0"/>
        </a:defRPr>
      </a:lvl2pPr>
      <a:lvl3pPr marL="85725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3pPr>
      <a:lvl4pPr marL="114300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4pPr>
      <a:lvl5pPr marL="1428750" indent="-228600" algn="l" defTabSz="914400" rtl="0" eaLnBrk="1" latinLnBrk="0" hangingPunct="1">
        <a:lnSpc>
          <a:spcPct val="90000"/>
        </a:lnSpc>
        <a:spcBef>
          <a:spcPts val="400"/>
        </a:spcBef>
        <a:buClr>
          <a:srgbClr val="008BB0"/>
        </a:buClr>
        <a:buFont typeface="Wingdings" pitchFamily="2" charset="2"/>
        <a:buChar char="§"/>
        <a:defRPr sz="1600" kern="1200">
          <a:solidFill>
            <a:schemeClr val="tx1"/>
          </a:solidFill>
          <a:latin typeface="+mn-lt"/>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651140" y="4067724"/>
            <a:ext cx="6069136" cy="415498"/>
          </a:xfrm>
        </p:spPr>
        <p:txBody>
          <a:bodyPr/>
          <a:lstStyle/>
          <a:p>
            <a:r>
              <a:rPr lang="en-US" dirty="0"/>
              <a:t>3GPP </a:t>
            </a:r>
            <a:r>
              <a:rPr lang="en-US" dirty="0" smtClean="0"/>
              <a:t>TSG </a:t>
            </a:r>
            <a:r>
              <a:rPr lang="en-US" dirty="0" smtClean="0"/>
              <a:t>RAN#66</a:t>
            </a:r>
            <a:endParaRPr lang="en-US" dirty="0"/>
          </a:p>
        </p:txBody>
      </p:sp>
      <p:sp>
        <p:nvSpPr>
          <p:cNvPr id="3" name="Subtitle 2"/>
          <p:cNvSpPr>
            <a:spLocks noGrp="1"/>
          </p:cNvSpPr>
          <p:nvPr>
            <p:ph type="subTitle" idx="1"/>
          </p:nvPr>
        </p:nvSpPr>
        <p:spPr>
          <a:xfrm>
            <a:off x="2658735" y="4993684"/>
            <a:ext cx="6052664" cy="738664"/>
          </a:xfrm>
        </p:spPr>
        <p:txBody>
          <a:bodyPr/>
          <a:lstStyle/>
          <a:p>
            <a:pPr>
              <a:lnSpc>
                <a:spcPct val="100000"/>
              </a:lnSpc>
            </a:pPr>
            <a:r>
              <a:rPr lang="en-US" smtClean="0"/>
              <a:t>RP-142268: </a:t>
            </a:r>
            <a:r>
              <a:rPr lang="en-US" dirty="0" smtClean="0"/>
              <a:t>Way Forward in Cellular – WLAN Interworking</a:t>
            </a:r>
            <a:endParaRPr lang="en-US" sz="1800" dirty="0">
              <a:solidFill>
                <a:schemeClr val="tx1"/>
              </a:solidFill>
            </a:endParaRPr>
          </a:p>
        </p:txBody>
      </p:sp>
    </p:spTree>
    <p:extLst>
      <p:ext uri="{BB962C8B-B14F-4D97-AF65-F5344CB8AC3E}">
        <p14:creationId xmlns:p14="http://schemas.microsoft.com/office/powerpoint/2010/main" val="3693963028"/>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275581"/>
            <a:ext cx="7589520" cy="313932"/>
          </a:xfrm>
        </p:spPr>
        <p:txBody>
          <a:bodyPr/>
          <a:lstStyle/>
          <a:p>
            <a:r>
              <a:rPr lang="en-US" dirty="0" smtClean="0"/>
              <a:t>Proposed way forward</a:t>
            </a:r>
            <a:endParaRPr lang="en-US" dirty="0"/>
          </a:p>
        </p:txBody>
      </p:sp>
      <p:sp>
        <p:nvSpPr>
          <p:cNvPr id="3" name="Content Placeholder 2"/>
          <p:cNvSpPr>
            <a:spLocks noGrp="1"/>
          </p:cNvSpPr>
          <p:nvPr>
            <p:ph sz="quarter" idx="13"/>
          </p:nvPr>
        </p:nvSpPr>
        <p:spPr>
          <a:xfrm>
            <a:off x="323528" y="980728"/>
            <a:ext cx="8458200" cy="830997"/>
          </a:xfrm>
        </p:spPr>
        <p:txBody>
          <a:bodyPr/>
          <a:lstStyle/>
          <a:p>
            <a:r>
              <a:rPr lang="en-US" i="1" dirty="0"/>
              <a:t>RAN Plenary shall support a Study/Work Item on cellular – WLAN interworking in Release </a:t>
            </a:r>
            <a:r>
              <a:rPr lang="en-US" i="1" dirty="0" smtClean="0"/>
              <a:t>13 based on the framework and scope identified in the following Section </a:t>
            </a:r>
            <a:endParaRPr lang="en-US" sz="1600" dirty="0"/>
          </a:p>
        </p:txBody>
      </p:sp>
    </p:spTree>
    <p:extLst>
      <p:ext uri="{BB962C8B-B14F-4D97-AF65-F5344CB8AC3E}">
        <p14:creationId xmlns:p14="http://schemas.microsoft.com/office/powerpoint/2010/main" val="1107309415"/>
      </p:ext>
    </p:extLst>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 Framework</a:t>
            </a:r>
            <a:endParaRPr lang="en-US" dirty="0"/>
          </a:p>
        </p:txBody>
      </p:sp>
      <p:sp>
        <p:nvSpPr>
          <p:cNvPr id="3" name="Content Placeholder 2"/>
          <p:cNvSpPr>
            <a:spLocks noGrp="1"/>
          </p:cNvSpPr>
          <p:nvPr>
            <p:ph sz="quarter" idx="13"/>
          </p:nvPr>
        </p:nvSpPr>
        <p:spPr>
          <a:xfrm>
            <a:off x="323528" y="620688"/>
            <a:ext cx="8458200" cy="6494085"/>
          </a:xfrm>
        </p:spPr>
        <p:txBody>
          <a:bodyPr/>
          <a:lstStyle/>
          <a:p>
            <a:pPr marL="0" indent="0">
              <a:buNone/>
            </a:pPr>
            <a:endParaRPr lang="en-US" dirty="0"/>
          </a:p>
          <a:p>
            <a:pPr lvl="0"/>
            <a:r>
              <a:rPr lang="en-US" i="1" dirty="0"/>
              <a:t>Identify Scenarios, Use Cases and Requirements (RAN2 – February Meeting). These shall include:</a:t>
            </a:r>
            <a:endParaRPr lang="en-US" dirty="0"/>
          </a:p>
          <a:p>
            <a:pPr lvl="1"/>
            <a:r>
              <a:rPr lang="en-US" i="1" dirty="0"/>
              <a:t>Improved mobility for RAN deployed WLAN while minimizing the core network signaling;</a:t>
            </a:r>
            <a:endParaRPr lang="en-US" dirty="0"/>
          </a:p>
          <a:p>
            <a:pPr lvl="1"/>
            <a:r>
              <a:rPr lang="en-US" i="1" dirty="0"/>
              <a:t>Improved control for both RAN deployed WLAN as well as WLAN deployments using S2x based interfaces</a:t>
            </a:r>
            <a:endParaRPr lang="en-US" dirty="0"/>
          </a:p>
          <a:p>
            <a:pPr lvl="1"/>
            <a:r>
              <a:rPr lang="en-US" i="1" dirty="0"/>
              <a:t>Improved overall UE throughput per access class by using both cellular and WLAN access</a:t>
            </a:r>
            <a:endParaRPr lang="en-US" dirty="0"/>
          </a:p>
          <a:p>
            <a:pPr lvl="0"/>
            <a:r>
              <a:rPr lang="en-US" i="1" dirty="0"/>
              <a:t>Identify potential solutions using as a starting point Rel. 12 WI and the approved SA2 work in Rel. 13 as well as SCE </a:t>
            </a:r>
            <a:r>
              <a:rPr lang="en-US" i="1" dirty="0" err="1"/>
              <a:t>DuCo</a:t>
            </a:r>
            <a:r>
              <a:rPr lang="en-US" i="1" dirty="0"/>
              <a:t> (RAN2 – April Meeting)</a:t>
            </a:r>
            <a:endParaRPr lang="en-US" dirty="0"/>
          </a:p>
          <a:p>
            <a:pPr lvl="0"/>
            <a:r>
              <a:rPr lang="en-US" i="1" dirty="0"/>
              <a:t>Evaluation and solution(s) selection based on scenarios, use cases and requirements identified in Step 1 as well as architectural impacts on both terminal and network (RAN2  - May meeting)</a:t>
            </a:r>
            <a:endParaRPr lang="en-US" dirty="0"/>
          </a:p>
          <a:p>
            <a:pPr lvl="0"/>
            <a:r>
              <a:rPr lang="en-US" i="1" dirty="0"/>
              <a:t>Normative work to start both in RAN2/RAN3 groups from August Meeting with goal to finalize during the joint meeting in November</a:t>
            </a:r>
            <a:r>
              <a:rPr lang="en-US" i="1" dirty="0" smtClean="0"/>
              <a:t>.</a:t>
            </a:r>
            <a:endParaRPr lang="en-US" dirty="0"/>
          </a:p>
          <a:p>
            <a:r>
              <a:rPr lang="en-US" i="1" dirty="0"/>
              <a:t>Interactions with SA2/SA3/CT1 and IEEE shall be anticipated.</a:t>
            </a:r>
            <a:endParaRPr lang="en-US" dirty="0"/>
          </a:p>
          <a:p>
            <a:pPr marL="0" indent="0">
              <a:buNone/>
            </a:pPr>
            <a:endParaRPr lang="en-GB" sz="1600" dirty="0" smtClean="0"/>
          </a:p>
          <a:p>
            <a:endParaRPr lang="en-US" sz="1600" dirty="0"/>
          </a:p>
        </p:txBody>
      </p:sp>
    </p:spTree>
    <p:extLst>
      <p:ext uri="{BB962C8B-B14F-4D97-AF65-F5344CB8AC3E}">
        <p14:creationId xmlns:p14="http://schemas.microsoft.com/office/powerpoint/2010/main" val="234884635"/>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275581"/>
            <a:ext cx="7589520" cy="313932"/>
          </a:xfrm>
        </p:spPr>
        <p:txBody>
          <a:bodyPr/>
          <a:lstStyle/>
          <a:p>
            <a:r>
              <a:rPr lang="en-US" dirty="0" smtClean="0"/>
              <a:t>Rapporteurs</a:t>
            </a:r>
            <a:endParaRPr lang="en-US" dirty="0"/>
          </a:p>
        </p:txBody>
      </p:sp>
      <p:sp>
        <p:nvSpPr>
          <p:cNvPr id="3" name="Content Placeholder 2"/>
          <p:cNvSpPr>
            <a:spLocks noGrp="1"/>
          </p:cNvSpPr>
          <p:nvPr>
            <p:ph sz="quarter" idx="13"/>
          </p:nvPr>
        </p:nvSpPr>
        <p:spPr>
          <a:xfrm>
            <a:off x="323528" y="980728"/>
            <a:ext cx="8458200" cy="1384995"/>
          </a:xfrm>
        </p:spPr>
        <p:txBody>
          <a:bodyPr/>
          <a:lstStyle/>
          <a:p>
            <a:r>
              <a:rPr lang="en-US" i="1" dirty="0"/>
              <a:t>Broadcom Corporation would like to invite and would appreciate the collaboration of our Qualcomm colleagues in putting together as rapporteur a SI/WI under the skeleton provided above. We believe that together we may be able to bring this SI/WI to a successful completion by RAN#70.</a:t>
            </a:r>
            <a:endParaRPr lang="en-US" dirty="0"/>
          </a:p>
        </p:txBody>
      </p:sp>
    </p:spTree>
    <p:extLst>
      <p:ext uri="{BB962C8B-B14F-4D97-AF65-F5344CB8AC3E}">
        <p14:creationId xmlns:p14="http://schemas.microsoft.com/office/powerpoint/2010/main" val="207805423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58" y="118615"/>
            <a:ext cx="7589520" cy="627864"/>
          </a:xfrm>
        </p:spPr>
        <p:txBody>
          <a:bodyPr/>
          <a:lstStyle/>
          <a:p>
            <a:r>
              <a:rPr lang="en-US" dirty="0" smtClean="0"/>
              <a:t>What would be different if </a:t>
            </a:r>
            <a:r>
              <a:rPr lang="en-US" dirty="0" err="1" smtClean="0"/>
              <a:t>broadcom</a:t>
            </a:r>
            <a:r>
              <a:rPr lang="en-US" dirty="0" smtClean="0"/>
              <a:t> is a co- </a:t>
            </a:r>
            <a:r>
              <a:rPr lang="en-US" dirty="0" err="1" smtClean="0"/>
              <a:t>raporteur</a:t>
            </a:r>
            <a:endParaRPr lang="en-US" dirty="0"/>
          </a:p>
        </p:txBody>
      </p:sp>
      <p:sp>
        <p:nvSpPr>
          <p:cNvPr id="3" name="Content Placeholder 2"/>
          <p:cNvSpPr>
            <a:spLocks noGrp="1"/>
          </p:cNvSpPr>
          <p:nvPr>
            <p:ph sz="quarter" idx="13"/>
          </p:nvPr>
        </p:nvSpPr>
        <p:spPr>
          <a:xfrm>
            <a:off x="323528" y="980728"/>
            <a:ext cx="8458200" cy="3908762"/>
          </a:xfrm>
        </p:spPr>
        <p:txBody>
          <a:bodyPr/>
          <a:lstStyle/>
          <a:p>
            <a:r>
              <a:rPr lang="en-US" dirty="0"/>
              <a:t>As soon as the SI is approved we are going to create a survey for both operators and handset vendors to identify the requirements for this SI. The results of this survey are going to be shared two weeks in advance with all the survey participants and with the RAN2 delegates one week before the February meeting</a:t>
            </a:r>
            <a:r>
              <a:rPr lang="en-US" dirty="0" smtClean="0"/>
              <a:t>.</a:t>
            </a:r>
            <a:endParaRPr lang="en-US" dirty="0"/>
          </a:p>
          <a:p>
            <a:r>
              <a:rPr lang="en-US" dirty="0"/>
              <a:t>We are aware of the fact that the RAN2 time budget is very limited and we may have a complex item on hand. In order to better streamline the debates one or two conference calls are going to be organized before each WG meeting, allowing the companies to share their positions and establish consensus</a:t>
            </a:r>
            <a:r>
              <a:rPr lang="en-US" dirty="0" smtClean="0"/>
              <a:t>.</a:t>
            </a:r>
          </a:p>
          <a:p>
            <a:r>
              <a:rPr lang="en-US" dirty="0" smtClean="0"/>
              <a:t>Deterministic and Transparent Work in which proposed </a:t>
            </a:r>
            <a:r>
              <a:rPr lang="en-US" dirty="0"/>
              <a:t>s</a:t>
            </a:r>
            <a:r>
              <a:rPr lang="en-US" dirty="0" smtClean="0"/>
              <a:t>olutions are going to be properly captured in the TR and evaluated based on the identified requirements.</a:t>
            </a:r>
            <a:endParaRPr lang="en-US" dirty="0"/>
          </a:p>
        </p:txBody>
      </p:sp>
    </p:spTree>
    <p:extLst>
      <p:ext uri="{BB962C8B-B14F-4D97-AF65-F5344CB8AC3E}">
        <p14:creationId xmlns:p14="http://schemas.microsoft.com/office/powerpoint/2010/main" val="1332293568"/>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Thank You!</a:t>
            </a:r>
            <a:endParaRPr lang="en-US" dirty="0"/>
          </a:p>
        </p:txBody>
      </p:sp>
    </p:spTree>
    <p:extLst>
      <p:ext uri="{BB962C8B-B14F-4D97-AF65-F5344CB8AC3E}">
        <p14:creationId xmlns:p14="http://schemas.microsoft.com/office/powerpoint/2010/main" val="2205978490"/>
      </p:ext>
    </p:extLst>
  </p:cSld>
  <p:clrMapOvr>
    <a:masterClrMapping/>
  </p:clrMapOvr>
  <p:transition spd="med">
    <p:fade/>
  </p:transition>
</p:sld>
</file>

<file path=ppt/theme/theme1.xml><?xml version="1.0" encoding="utf-8"?>
<a:theme xmlns:a="http://schemas.openxmlformats.org/drawingml/2006/main" name="BRCM_Blue_4x3">
  <a:themeElements>
    <a:clrScheme name="Custom 36">
      <a:dk1>
        <a:sysClr val="windowText" lastClr="000000"/>
      </a:dk1>
      <a:lt1>
        <a:sysClr val="window" lastClr="FFFFFF"/>
      </a:lt1>
      <a:dk2>
        <a:srgbClr val="E31837"/>
      </a:dk2>
      <a:lt2>
        <a:srgbClr val="5F5F5F"/>
      </a:lt2>
      <a:accent1>
        <a:srgbClr val="005568"/>
      </a:accent1>
      <a:accent2>
        <a:srgbClr val="4B721D"/>
      </a:accent2>
      <a:accent3>
        <a:srgbClr val="FFD457"/>
      </a:accent3>
      <a:accent4>
        <a:srgbClr val="781D7E"/>
      </a:accent4>
      <a:accent5>
        <a:srgbClr val="ADAFB2"/>
      </a:accent5>
      <a:accent6>
        <a:srgbClr val="008BB0"/>
      </a:accent6>
      <a:hlink>
        <a:srgbClr val="008BB0"/>
      </a:hlink>
      <a:folHlink>
        <a:srgbClr val="A9218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lnSpc>
            <a:spcPct val="90000"/>
          </a:lnSpc>
          <a:spcBef>
            <a:spcPts val="600"/>
          </a:spcBef>
          <a:defRPr sz="2000" b="1"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chor="t">
        <a:spAutoFit/>
      </a:bodyPr>
      <a:lstStyle>
        <a:defPPr>
          <a:lnSpc>
            <a:spcPct val="90000"/>
          </a:lnSpc>
          <a:spcBef>
            <a:spcPts val="600"/>
          </a:spcBef>
          <a:defRPr sz="2000" dirty="0" smtClean="0"/>
        </a:defPPr>
      </a:lstStyle>
    </a:txDef>
  </a:objectDefaults>
  <a:extraClrSchemeLst>
    <a:extraClrScheme>
      <a:clrScheme name="Broadcom">
        <a:dk1>
          <a:sysClr val="windowText" lastClr="000000"/>
        </a:dk1>
        <a:lt1>
          <a:sysClr val="window" lastClr="FFFFFF"/>
        </a:lt1>
        <a:dk2>
          <a:srgbClr val="E31837"/>
        </a:dk2>
        <a:lt2>
          <a:srgbClr val="5F5F5F"/>
        </a:lt2>
        <a:accent1>
          <a:srgbClr val="005568"/>
        </a:accent1>
        <a:accent2>
          <a:srgbClr val="4B721D"/>
        </a:accent2>
        <a:accent3>
          <a:srgbClr val="FFD457"/>
        </a:accent3>
        <a:accent4>
          <a:srgbClr val="781D7E"/>
        </a:accent4>
        <a:accent5>
          <a:srgbClr val="ADAFB2"/>
        </a:accent5>
        <a:accent6>
          <a:srgbClr val="008BB0"/>
        </a:accent6>
        <a:hlink>
          <a:srgbClr val="008BB0"/>
        </a:hlink>
        <a:folHlink>
          <a:srgbClr val="A9218E"/>
        </a:folHlink>
      </a:clrScheme>
    </a:extraClrScheme>
  </a:extraClrSchemeLst>
  <a:custClrLst>
    <a:custClr name="Secondary Gray">
      <a:srgbClr val="ADAFB2"/>
    </a:custClr>
    <a:custClr name="Secondary Red">
      <a:srgbClr val="C41230"/>
    </a:custClr>
    <a:custClr name="Secondary Blue">
      <a:srgbClr val="008BB0"/>
    </a:custClr>
    <a:custClr name="Secondary Green">
      <a:srgbClr val="78A22F"/>
    </a:custClr>
    <a:custClr name="Secondary Purple">
      <a:srgbClr val="A9218E"/>
    </a:custClr>
    <a:custClr name="Secondary Yellow">
      <a:srgbClr val="FDEF42"/>
    </a:custClr>
    <a:custClr name="Secondary Orange">
      <a:srgbClr val="EC881D"/>
    </a:custClr>
    <a:custClr name="Tertiary Gray">
      <a:srgbClr val="4C5A52"/>
    </a:custClr>
    <a:custClr name="Tertiary Red">
      <a:srgbClr val="BF311A"/>
    </a:custClr>
    <a:custClr name="Tertiary Blue">
      <a:srgbClr val="003F5F"/>
    </a:custClr>
    <a:custClr name="Tertiary Green">
      <a:srgbClr val="455A21"/>
    </a:custClr>
    <a:custClr name="Tertiary Purple">
      <a:srgbClr val="56004E"/>
    </a:custClr>
    <a:custClr name="Tertiary Yellow">
      <a:srgbClr val="B38808"/>
    </a:custClr>
    <a:custClr name="Tertiary brown">
      <a:srgbClr val="794400"/>
    </a:custClr>
  </a:custClr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BRCM_Blue_4x3</Template>
  <TotalTime>4423</TotalTime>
  <Words>366</Words>
  <Application>Microsoft Office PowerPoint</Application>
  <PresentationFormat>On-screen Show (4:3)</PresentationFormat>
  <Paragraphs>21</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BRCM_Blue_4x3</vt:lpstr>
      <vt:lpstr>PowerPoint Presentation</vt:lpstr>
      <vt:lpstr>Proposed way forward</vt:lpstr>
      <vt:lpstr>SI Framework</vt:lpstr>
      <vt:lpstr>Rapporteurs</vt:lpstr>
      <vt:lpstr>What would be different if broadcom is a co- raporteur</vt:lpstr>
      <vt:lpstr>Thank You!</vt:lpstr>
    </vt:vector>
  </TitlesOfParts>
  <Company>Renesas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Broadcom</dc:creator>
  <cp:lastModifiedBy>Broadcom Corporation</cp:lastModifiedBy>
  <cp:revision>84</cp:revision>
  <cp:lastPrinted>2014-02-21T16:32:34Z</cp:lastPrinted>
  <dcterms:created xsi:type="dcterms:W3CDTF">2014-02-17T14:32:18Z</dcterms:created>
  <dcterms:modified xsi:type="dcterms:W3CDTF">2014-12-11T17:21:31Z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