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78" y="-16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122806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969493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2949504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4047198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3905169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4193824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3149343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2414366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2506648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61290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22A2124-F8CA-42E9-8FA2-D43E5F1D8635}" type="datetimeFigureOut">
              <a:rPr kumimoji="1" lang="ja-JP" altLang="en-US" smtClean="0"/>
              <a:t>2014/9/11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197367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2A2124-F8CA-42E9-8FA2-D43E5F1D8635}" type="datetimeFigureOut">
              <a:rPr kumimoji="1" lang="ja-JP" altLang="en-US" smtClean="0"/>
              <a:t>2014/9/11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BE459A-456A-4BF7-BEFF-369AB9A33791}" type="slidenum">
              <a:rPr kumimoji="1" lang="ja-JP" altLang="en-US" smtClean="0"/>
              <a:t>‹#›</a:t>
            </a:fld>
            <a:endParaRPr kumimoji="1" lang="ja-JP" altLang="en-US"/>
          </a:p>
        </p:txBody>
      </p:sp>
    </p:spTree>
    <p:extLst>
      <p:ext uri="{BB962C8B-B14F-4D97-AF65-F5344CB8AC3E}">
        <p14:creationId xmlns:p14="http://schemas.microsoft.com/office/powerpoint/2010/main" val="452329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smtClean="0"/>
              <a:t>Way forward on DL-only TDD</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DOCOMO, INC.</a:t>
            </a:r>
            <a:endParaRPr kumimoji="1" lang="ja-JP" altLang="en-US" dirty="0"/>
          </a:p>
        </p:txBody>
      </p:sp>
      <p:sp>
        <p:nvSpPr>
          <p:cNvPr id="4" name="テキスト ボックス 3"/>
          <p:cNvSpPr txBox="1"/>
          <p:nvPr/>
        </p:nvSpPr>
        <p:spPr>
          <a:xfrm>
            <a:off x="7524328" y="188640"/>
            <a:ext cx="1440160" cy="369332"/>
          </a:xfrm>
          <a:prstGeom prst="rect">
            <a:avLst/>
          </a:prstGeom>
          <a:noFill/>
        </p:spPr>
        <p:txBody>
          <a:bodyPr wrap="square" rtlCol="0">
            <a:spAutoFit/>
          </a:bodyPr>
          <a:lstStyle/>
          <a:p>
            <a:r>
              <a:rPr kumimoji="1" lang="en-US" altLang="ja-JP" dirty="0" smtClean="0"/>
              <a:t>RP-141663</a:t>
            </a:r>
            <a:endParaRPr kumimoji="1" lang="ja-JP" altLang="en-US" dirty="0"/>
          </a:p>
        </p:txBody>
      </p:sp>
    </p:spTree>
    <p:extLst>
      <p:ext uri="{BB962C8B-B14F-4D97-AF65-F5344CB8AC3E}">
        <p14:creationId xmlns:p14="http://schemas.microsoft.com/office/powerpoint/2010/main" val="3221945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Proposed way forward</a:t>
            </a:r>
            <a:endParaRPr kumimoji="1" lang="ja-JP" altLang="en-US" dirty="0"/>
          </a:p>
        </p:txBody>
      </p:sp>
      <p:sp>
        <p:nvSpPr>
          <p:cNvPr id="3" name="コンテンツ プレースホルダー 2"/>
          <p:cNvSpPr>
            <a:spLocks noGrp="1"/>
          </p:cNvSpPr>
          <p:nvPr>
            <p:ph idx="1"/>
          </p:nvPr>
        </p:nvSpPr>
        <p:spPr>
          <a:xfrm>
            <a:off x="457200" y="1600200"/>
            <a:ext cx="8229600" cy="4853136"/>
          </a:xfrm>
        </p:spPr>
        <p:txBody>
          <a:bodyPr>
            <a:normAutofit fontScale="85000" lnSpcReduction="20000"/>
          </a:bodyPr>
          <a:lstStyle/>
          <a:p>
            <a:r>
              <a:rPr lang="en-US" altLang="ja-JP" dirty="0" smtClean="0"/>
              <a:t>In </a:t>
            </a:r>
            <a:r>
              <a:rPr lang="en-US" altLang="ja-JP" dirty="0"/>
              <a:t>the same way as any other TDD UL/DL configuration, 3GPP should ensure that the operation of the “Downlink only LTE TDD” (10:0:0) configuration is supported for all frequency bands specified for TDD mode of operation in RAN4 specifications, when paired with another frequency band used as an anchor carrier. Furthermore, 3GPP should ensure that ALL UEs that support “Downlink only LTE TDD” also support other TDD UL/DL configurations</a:t>
            </a:r>
            <a:r>
              <a:rPr lang="en-US" altLang="ja-JP" dirty="0" smtClean="0"/>
              <a:t>.</a:t>
            </a:r>
          </a:p>
          <a:p>
            <a:endParaRPr kumimoji="1" lang="en-US" altLang="ja-JP" dirty="0" smtClean="0"/>
          </a:p>
          <a:p>
            <a:r>
              <a:rPr kumimoji="1" lang="en-US" altLang="ja-JP" dirty="0" smtClean="0"/>
              <a:t>Introduce a mechanism by which UE disables DL-only TDD capability for a certain frequency band in a certain country</a:t>
            </a:r>
            <a:endParaRPr kumimoji="1" lang="ja-JP" altLang="en-US" dirty="0"/>
          </a:p>
        </p:txBody>
      </p:sp>
    </p:spTree>
    <p:extLst>
      <p:ext uri="{BB962C8B-B14F-4D97-AF65-F5344CB8AC3E}">
        <p14:creationId xmlns:p14="http://schemas.microsoft.com/office/powerpoint/2010/main" val="156150938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113</Words>
  <Application>Microsoft Office PowerPoint</Application>
  <PresentationFormat>画面に合わせる (4:3)</PresentationFormat>
  <Paragraphs>7</Paragraphs>
  <Slides>2</Slides>
  <Notes>0</Notes>
  <HiddenSlides>0</HiddenSlides>
  <MMClips>0</MMClips>
  <ScaleCrop>false</ScaleCrop>
  <HeadingPairs>
    <vt:vector size="4" baseType="variant">
      <vt:variant>
        <vt:lpstr>テーマ</vt:lpstr>
      </vt:variant>
      <vt:variant>
        <vt:i4>1</vt:i4>
      </vt:variant>
      <vt:variant>
        <vt:lpstr>スライド タイトル</vt:lpstr>
      </vt:variant>
      <vt:variant>
        <vt:i4>2</vt:i4>
      </vt:variant>
    </vt:vector>
  </HeadingPairs>
  <TitlesOfParts>
    <vt:vector size="3" baseType="lpstr">
      <vt:lpstr>Office ​​テーマ</vt:lpstr>
      <vt:lpstr>Way forward on DL-only TDD</vt:lpstr>
      <vt:lpstr>Proposed way forward</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INC.</dc:creator>
  <cp:lastModifiedBy>NTT DOCOMO, INC.</cp:lastModifiedBy>
  <cp:revision>3</cp:revision>
  <dcterms:created xsi:type="dcterms:W3CDTF">2014-09-11T13:07:18Z</dcterms:created>
  <dcterms:modified xsi:type="dcterms:W3CDTF">2014-09-11T15:31:12Z</dcterms:modified>
</cp:coreProperties>
</file>