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5.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6.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7.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10.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11.xml" ContentType="application/vnd.openxmlformats-officedocument.theme+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12.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 id="2147484026" r:id="rId2"/>
    <p:sldMasterId id="2147484047" r:id="rId3"/>
    <p:sldMasterId id="2147484370" r:id="rId4"/>
    <p:sldMasterId id="2147484379" r:id="rId5"/>
    <p:sldMasterId id="2147486789" r:id="rId6"/>
    <p:sldMasterId id="2147486791" r:id="rId7"/>
    <p:sldMasterId id="2147486800" r:id="rId8"/>
    <p:sldMasterId id="2147486803" r:id="rId9"/>
    <p:sldMasterId id="2147486805" r:id="rId10"/>
    <p:sldMasterId id="2147486810" r:id="rId11"/>
    <p:sldMasterId id="2147486814" r:id="rId12"/>
    <p:sldMasterId id="2147486818" r:id="rId13"/>
  </p:sldMasterIdLst>
  <p:notesMasterIdLst>
    <p:notesMasterId r:id="rId21"/>
  </p:notesMasterIdLst>
  <p:handoutMasterIdLst>
    <p:handoutMasterId r:id="rId22"/>
  </p:handoutMasterIdLst>
  <p:sldIdLst>
    <p:sldId id="977" r:id="rId14"/>
    <p:sldId id="1030" r:id="rId15"/>
    <p:sldId id="1035" r:id="rId16"/>
    <p:sldId id="1008" r:id="rId17"/>
    <p:sldId id="1036" r:id="rId18"/>
    <p:sldId id="1013" r:id="rId19"/>
    <p:sldId id="1026" r:id="rId20"/>
  </p:sldIdLst>
  <p:sldSz cx="12195175" cy="6858000"/>
  <p:notesSz cx="7099300" cy="10234613"/>
  <p:defaultTextStyle>
    <a:defPPr>
      <a:defRPr lang="zh-CN"/>
    </a:defPPr>
    <a:lvl1pPr algn="l" rtl="0" fontAlgn="base">
      <a:spcBef>
        <a:spcPct val="0"/>
      </a:spcBef>
      <a:spcAft>
        <a:spcPct val="0"/>
      </a:spcAft>
      <a:defRPr kern="1200">
        <a:solidFill>
          <a:schemeClr val="tx1"/>
        </a:solidFill>
        <a:latin typeface="Calibri" pitchFamily="34" charset="0"/>
        <a:ea typeface="SimSun" pitchFamily="2" charset="-122"/>
        <a:cs typeface="+mn-cs"/>
      </a:defRPr>
    </a:lvl1pPr>
    <a:lvl2pPr marL="457200" algn="l" rtl="0" fontAlgn="base">
      <a:spcBef>
        <a:spcPct val="0"/>
      </a:spcBef>
      <a:spcAft>
        <a:spcPct val="0"/>
      </a:spcAft>
      <a:defRPr kern="1200">
        <a:solidFill>
          <a:schemeClr val="tx1"/>
        </a:solidFill>
        <a:latin typeface="Calibri" pitchFamily="34" charset="0"/>
        <a:ea typeface="SimSun" pitchFamily="2" charset="-122"/>
        <a:cs typeface="+mn-cs"/>
      </a:defRPr>
    </a:lvl2pPr>
    <a:lvl3pPr marL="914400" algn="l" rtl="0" fontAlgn="base">
      <a:spcBef>
        <a:spcPct val="0"/>
      </a:spcBef>
      <a:spcAft>
        <a:spcPct val="0"/>
      </a:spcAft>
      <a:defRPr kern="1200">
        <a:solidFill>
          <a:schemeClr val="tx1"/>
        </a:solidFill>
        <a:latin typeface="Calibri" pitchFamily="34" charset="0"/>
        <a:ea typeface="SimSun" pitchFamily="2" charset="-122"/>
        <a:cs typeface="+mn-cs"/>
      </a:defRPr>
    </a:lvl3pPr>
    <a:lvl4pPr marL="1371600" algn="l" rtl="0" fontAlgn="base">
      <a:spcBef>
        <a:spcPct val="0"/>
      </a:spcBef>
      <a:spcAft>
        <a:spcPct val="0"/>
      </a:spcAft>
      <a:defRPr kern="1200">
        <a:solidFill>
          <a:schemeClr val="tx1"/>
        </a:solidFill>
        <a:latin typeface="Calibri" pitchFamily="34" charset="0"/>
        <a:ea typeface="SimSun" pitchFamily="2" charset="-122"/>
        <a:cs typeface="+mn-cs"/>
      </a:defRPr>
    </a:lvl4pPr>
    <a:lvl5pPr marL="1828800" algn="l" rtl="0" fontAlgn="base">
      <a:spcBef>
        <a:spcPct val="0"/>
      </a:spcBef>
      <a:spcAft>
        <a:spcPct val="0"/>
      </a:spcAft>
      <a:defRPr kern="1200">
        <a:solidFill>
          <a:schemeClr val="tx1"/>
        </a:solidFill>
        <a:latin typeface="Calibri" pitchFamily="34" charset="0"/>
        <a:ea typeface="SimSun" pitchFamily="2" charset="-122"/>
        <a:cs typeface="+mn-cs"/>
      </a:defRPr>
    </a:lvl5pPr>
    <a:lvl6pPr marL="2286000" algn="l" defTabSz="914400" rtl="0" eaLnBrk="1" latinLnBrk="0" hangingPunct="1">
      <a:defRPr kern="1200">
        <a:solidFill>
          <a:schemeClr val="tx1"/>
        </a:solidFill>
        <a:latin typeface="Calibri" pitchFamily="34" charset="0"/>
        <a:ea typeface="SimSun" pitchFamily="2" charset="-122"/>
        <a:cs typeface="+mn-cs"/>
      </a:defRPr>
    </a:lvl6pPr>
    <a:lvl7pPr marL="2743200" algn="l" defTabSz="914400" rtl="0" eaLnBrk="1" latinLnBrk="0" hangingPunct="1">
      <a:defRPr kern="1200">
        <a:solidFill>
          <a:schemeClr val="tx1"/>
        </a:solidFill>
        <a:latin typeface="Calibri" pitchFamily="34" charset="0"/>
        <a:ea typeface="SimSun" pitchFamily="2" charset="-122"/>
        <a:cs typeface="+mn-cs"/>
      </a:defRPr>
    </a:lvl7pPr>
    <a:lvl8pPr marL="3200400" algn="l" defTabSz="914400" rtl="0" eaLnBrk="1" latinLnBrk="0" hangingPunct="1">
      <a:defRPr kern="1200">
        <a:solidFill>
          <a:schemeClr val="tx1"/>
        </a:solidFill>
        <a:latin typeface="Calibri" pitchFamily="34" charset="0"/>
        <a:ea typeface="SimSun" pitchFamily="2" charset="-122"/>
        <a:cs typeface="+mn-cs"/>
      </a:defRPr>
    </a:lvl8pPr>
    <a:lvl9pPr marL="3657600" algn="l" defTabSz="914400" rtl="0" eaLnBrk="1" latinLnBrk="0" hangingPunct="1">
      <a:defRPr kern="1200">
        <a:solidFill>
          <a:schemeClr val="tx1"/>
        </a:solidFill>
        <a:latin typeface="Calibri" pitchFamily="34" charset="0"/>
        <a:ea typeface="SimSun"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0000FF"/>
    <a:srgbClr val="CCFF99"/>
    <a:srgbClr val="00698E"/>
    <a:srgbClr val="3333FF"/>
    <a:srgbClr val="043FFC"/>
    <a:srgbClr val="005DE6"/>
    <a:srgbClr val="0066FF"/>
    <a:srgbClr val="A50021"/>
    <a:srgbClr val="66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68" autoAdjust="0"/>
    <p:restoredTop sz="78571" autoAdjust="0"/>
  </p:normalViewPr>
  <p:slideViewPr>
    <p:cSldViewPr snapToGrid="0">
      <p:cViewPr>
        <p:scale>
          <a:sx n="87" d="100"/>
          <a:sy n="87" d="100"/>
        </p:scale>
        <p:origin x="-102" y="-150"/>
      </p:cViewPr>
      <p:guideLst>
        <p:guide orient="horz" pos="436"/>
        <p:guide orient="horz" pos="618"/>
        <p:guide orient="horz" pos="845"/>
        <p:guide pos="7107"/>
        <p:guide pos="552"/>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70" d="100"/>
          <a:sy n="70" d="100"/>
        </p:scale>
        <p:origin x="-1638" y="-108"/>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Master" Target="slideMasters/slideMaster13.xml"/><Relationship Id="rId18" Type="http://schemas.openxmlformats.org/officeDocument/2006/relationships/slide" Target="slides/slide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3.xml"/><Relationship Id="rId20"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2.xml"/><Relationship Id="rId23" Type="http://schemas.openxmlformats.org/officeDocument/2006/relationships/presProps" Target="presProps.xml"/><Relationship Id="rId10" Type="http://schemas.openxmlformats.org/officeDocument/2006/relationships/slideMaster" Target="slideMasters/slideMaster10.xml"/><Relationship Id="rId19" Type="http://schemas.openxmlformats.org/officeDocument/2006/relationships/slide" Target="slides/slide6.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1.xml"/><Relationship Id="rId2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2" Type="http://schemas.openxmlformats.org/officeDocument/2006/relationships/oleObject" Target="file:///D:\&#26631;&#20934;&#35268;&#21010;&#32452;\&#37325;&#28857;&#26631;&#20934;&#35838;&#39064;&amp;&#35299;&#20915;&#26041;&#26696;\LTE-Hi%20@unlicensed\&#26080;&#32447;&#20135;&#21697;&#32447;&#31574;&#30053;&#27719;&#25253;\unlicensed%20spectrum.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D:\MBB\2011%20Bell%20&amp;%20Telus\Canada%20Data%20Metrics%20(2011-03-16).xlsx" TargetMode="External"/><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spPr>
            <a:solidFill>
              <a:srgbClr val="8989FF"/>
            </a:solidFill>
            <a:scene3d>
              <a:camera prst="orthographicFront"/>
              <a:lightRig rig="threePt" dir="t">
                <a:rot lat="0" lon="0" rev="1200000"/>
              </a:lightRig>
            </a:scene3d>
            <a:sp3d/>
          </c:spPr>
          <c:invertIfNegative val="0"/>
          <c:cat>
            <c:strRef>
              <c:f>Sheet1!$A$45:$A$50</c:f>
              <c:strCache>
                <c:ptCount val="6"/>
                <c:pt idx="0">
                  <c:v>2.4GHz</c:v>
                </c:pt>
                <c:pt idx="1">
                  <c:v>5.1GHz</c:v>
                </c:pt>
                <c:pt idx="2">
                  <c:v>5.3GHz</c:v>
                </c:pt>
                <c:pt idx="3">
                  <c:v>5.4GHz</c:v>
                </c:pt>
                <c:pt idx="4">
                  <c:v>5.8GHz</c:v>
                </c:pt>
                <c:pt idx="5">
                  <c:v>5.9GHz</c:v>
                </c:pt>
              </c:strCache>
            </c:strRef>
          </c:cat>
          <c:val>
            <c:numRef>
              <c:f>Sheet1!$B$45:$B$50</c:f>
              <c:numCache>
                <c:formatCode>General</c:formatCode>
                <c:ptCount val="6"/>
                <c:pt idx="0">
                  <c:v>83.5</c:v>
                </c:pt>
                <c:pt idx="1">
                  <c:v>200</c:v>
                </c:pt>
                <c:pt idx="2">
                  <c:v>120</c:v>
                </c:pt>
                <c:pt idx="3">
                  <c:v>200</c:v>
                </c:pt>
                <c:pt idx="4">
                  <c:v>125</c:v>
                </c:pt>
                <c:pt idx="5">
                  <c:v>75</c:v>
                </c:pt>
              </c:numCache>
            </c:numRef>
          </c:val>
        </c:ser>
        <c:dLbls>
          <c:showLegendKey val="0"/>
          <c:showVal val="0"/>
          <c:showCatName val="0"/>
          <c:showSerName val="0"/>
          <c:showPercent val="0"/>
          <c:showBubbleSize val="0"/>
        </c:dLbls>
        <c:gapWidth val="150"/>
        <c:axId val="90977408"/>
        <c:axId val="90978944"/>
      </c:barChart>
      <c:catAx>
        <c:axId val="90977408"/>
        <c:scaling>
          <c:orientation val="minMax"/>
        </c:scaling>
        <c:delete val="0"/>
        <c:axPos val="b"/>
        <c:majorTickMark val="out"/>
        <c:minorTickMark val="none"/>
        <c:tickLblPos val="nextTo"/>
        <c:txPr>
          <a:bodyPr/>
          <a:lstStyle/>
          <a:p>
            <a:pPr>
              <a:defRPr sz="1200" baseline="0"/>
            </a:pPr>
            <a:endParaRPr lang="en-US"/>
          </a:p>
        </c:txPr>
        <c:crossAx val="90978944"/>
        <c:crosses val="autoZero"/>
        <c:auto val="1"/>
        <c:lblAlgn val="ctr"/>
        <c:lblOffset val="100"/>
        <c:noMultiLvlLbl val="0"/>
      </c:catAx>
      <c:valAx>
        <c:axId val="90978944"/>
        <c:scaling>
          <c:orientation val="minMax"/>
        </c:scaling>
        <c:delete val="0"/>
        <c:axPos val="l"/>
        <c:majorGridlines/>
        <c:numFmt formatCode="General" sourceLinked="1"/>
        <c:majorTickMark val="out"/>
        <c:minorTickMark val="none"/>
        <c:tickLblPos val="nextTo"/>
        <c:txPr>
          <a:bodyPr/>
          <a:lstStyle/>
          <a:p>
            <a:pPr>
              <a:defRPr sz="1400"/>
            </a:pPr>
            <a:endParaRPr lang="en-US"/>
          </a:p>
        </c:txPr>
        <c:crossAx val="90977408"/>
        <c:crosses val="autoZero"/>
        <c:crossBetween val="between"/>
      </c:valAx>
    </c:plotArea>
    <c:plotVisOnly val="1"/>
    <c:dispBlanksAs val="gap"/>
    <c:showDLblsOverMax val="0"/>
  </c:chart>
  <c:txPr>
    <a:bodyPr/>
    <a:lstStyle/>
    <a:p>
      <a:pPr>
        <a:defRPr>
          <a:latin typeface="微软雅黑" pitchFamily="34" charset="-122"/>
          <a:ea typeface="微软雅黑" pitchFamily="34" charset="-122"/>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'Canada Traffic Breakdown'!$B$96</c:f>
              <c:strCache>
                <c:ptCount val="1"/>
                <c:pt idx="0">
                  <c:v>2008</c:v>
                </c:pt>
              </c:strCache>
            </c:strRef>
          </c:tx>
          <c:invertIfNegative val="0"/>
          <c:cat>
            <c:strRef>
              <c:f>'Canada Traffic Breakdown'!$A$97:$A$100</c:f>
              <c:strCache>
                <c:ptCount val="4"/>
                <c:pt idx="0">
                  <c:v>USA</c:v>
                </c:pt>
                <c:pt idx="1">
                  <c:v>CANADA</c:v>
                </c:pt>
                <c:pt idx="2">
                  <c:v>UK</c:v>
                </c:pt>
                <c:pt idx="3">
                  <c:v>Japan</c:v>
                </c:pt>
              </c:strCache>
            </c:strRef>
          </c:cat>
          <c:val>
            <c:numRef>
              <c:f>'Canada Traffic Breakdown'!$B$97:$B$100</c:f>
              <c:numCache>
                <c:formatCode>_-* #,##0.00_-;\-* #,##0.00_-;_-* "-"??_-;_-@_-</c:formatCode>
                <c:ptCount val="4"/>
                <c:pt idx="0">
                  <c:v>197983.6499152912</c:v>
                </c:pt>
                <c:pt idx="1">
                  <c:v>8262.7738100318529</c:v>
                </c:pt>
                <c:pt idx="2">
                  <c:v>22254.57333499629</c:v>
                </c:pt>
                <c:pt idx="3">
                  <c:v>81540.043141973118</c:v>
                </c:pt>
              </c:numCache>
            </c:numRef>
          </c:val>
        </c:ser>
        <c:ser>
          <c:idx val="1"/>
          <c:order val="1"/>
          <c:tx>
            <c:strRef>
              <c:f>'Canada Traffic Breakdown'!$C$96</c:f>
              <c:strCache>
                <c:ptCount val="1"/>
                <c:pt idx="0">
                  <c:v>2009</c:v>
                </c:pt>
              </c:strCache>
            </c:strRef>
          </c:tx>
          <c:invertIfNegative val="0"/>
          <c:cat>
            <c:strRef>
              <c:f>'Canada Traffic Breakdown'!$A$97:$A$100</c:f>
              <c:strCache>
                <c:ptCount val="4"/>
                <c:pt idx="0">
                  <c:v>USA</c:v>
                </c:pt>
                <c:pt idx="1">
                  <c:v>CANADA</c:v>
                </c:pt>
                <c:pt idx="2">
                  <c:v>UK</c:v>
                </c:pt>
                <c:pt idx="3">
                  <c:v>Japan</c:v>
                </c:pt>
              </c:strCache>
            </c:strRef>
          </c:cat>
          <c:val>
            <c:numRef>
              <c:f>'Canada Traffic Breakdown'!$C$97:$C$100</c:f>
              <c:numCache>
                <c:formatCode>_-* #,##0.00_-;\-* #,##0.00_-;_-* "-"??_-;_-@_-</c:formatCode>
                <c:ptCount val="4"/>
                <c:pt idx="0">
                  <c:v>309152.95414594188</c:v>
                </c:pt>
                <c:pt idx="1">
                  <c:v>15163.685187252009</c:v>
                </c:pt>
                <c:pt idx="2">
                  <c:v>43798.634930593587</c:v>
                </c:pt>
                <c:pt idx="3">
                  <c:v>170560.92267462128</c:v>
                </c:pt>
              </c:numCache>
            </c:numRef>
          </c:val>
        </c:ser>
        <c:ser>
          <c:idx val="2"/>
          <c:order val="2"/>
          <c:tx>
            <c:strRef>
              <c:f>'Canada Traffic Breakdown'!$D$96</c:f>
              <c:strCache>
                <c:ptCount val="1"/>
                <c:pt idx="0">
                  <c:v>2010</c:v>
                </c:pt>
              </c:strCache>
            </c:strRef>
          </c:tx>
          <c:invertIfNegative val="0"/>
          <c:cat>
            <c:strRef>
              <c:f>'Canada Traffic Breakdown'!$A$97:$A$100</c:f>
              <c:strCache>
                <c:ptCount val="4"/>
                <c:pt idx="0">
                  <c:v>USA</c:v>
                </c:pt>
                <c:pt idx="1">
                  <c:v>CANADA</c:v>
                </c:pt>
                <c:pt idx="2">
                  <c:v>UK</c:v>
                </c:pt>
                <c:pt idx="3">
                  <c:v>Japan</c:v>
                </c:pt>
              </c:strCache>
            </c:strRef>
          </c:cat>
          <c:val>
            <c:numRef>
              <c:f>'Canada Traffic Breakdown'!$D$97:$D$100</c:f>
              <c:numCache>
                <c:formatCode>_-* #,##0.00_-;\-* #,##0.00_-;_-* "-"??_-;_-@_-</c:formatCode>
                <c:ptCount val="4"/>
                <c:pt idx="0">
                  <c:v>511338.58827489085</c:v>
                </c:pt>
                <c:pt idx="1">
                  <c:v>27151.264221036916</c:v>
                </c:pt>
                <c:pt idx="2">
                  <c:v>82032.607339323338</c:v>
                </c:pt>
                <c:pt idx="3">
                  <c:v>306961.08800029958</c:v>
                </c:pt>
              </c:numCache>
            </c:numRef>
          </c:val>
        </c:ser>
        <c:ser>
          <c:idx val="3"/>
          <c:order val="3"/>
          <c:tx>
            <c:strRef>
              <c:f>'Canada Traffic Breakdown'!$E$96</c:f>
              <c:strCache>
                <c:ptCount val="1"/>
                <c:pt idx="0">
                  <c:v>2011E</c:v>
                </c:pt>
              </c:strCache>
            </c:strRef>
          </c:tx>
          <c:invertIfNegative val="0"/>
          <c:cat>
            <c:strRef>
              <c:f>'Canada Traffic Breakdown'!$A$97:$A$100</c:f>
              <c:strCache>
                <c:ptCount val="4"/>
                <c:pt idx="0">
                  <c:v>USA</c:v>
                </c:pt>
                <c:pt idx="1">
                  <c:v>CANADA</c:v>
                </c:pt>
                <c:pt idx="2">
                  <c:v>UK</c:v>
                </c:pt>
                <c:pt idx="3">
                  <c:v>Japan</c:v>
                </c:pt>
              </c:strCache>
            </c:strRef>
          </c:cat>
          <c:val>
            <c:numRef>
              <c:f>'Canada Traffic Breakdown'!$E$97:$E$100</c:f>
              <c:numCache>
                <c:formatCode>_-* #,##0.00_-;\-* #,##0.00_-;_-* "-"??_-;_-@_-</c:formatCode>
                <c:ptCount val="4"/>
                <c:pt idx="0">
                  <c:v>901886.86121715244</c:v>
                </c:pt>
                <c:pt idx="1">
                  <c:v>48528.383720287151</c:v>
                </c:pt>
                <c:pt idx="2">
                  <c:v>156788.90116968149</c:v>
                </c:pt>
                <c:pt idx="3">
                  <c:v>531203.16127237724</c:v>
                </c:pt>
              </c:numCache>
            </c:numRef>
          </c:val>
        </c:ser>
        <c:ser>
          <c:idx val="4"/>
          <c:order val="4"/>
          <c:tx>
            <c:strRef>
              <c:f>'Canada Traffic Breakdown'!$F$96</c:f>
              <c:strCache>
                <c:ptCount val="1"/>
                <c:pt idx="0">
                  <c:v>2012E</c:v>
                </c:pt>
              </c:strCache>
            </c:strRef>
          </c:tx>
          <c:invertIfNegative val="0"/>
          <c:cat>
            <c:strRef>
              <c:f>'Canada Traffic Breakdown'!$A$97:$A$100</c:f>
              <c:strCache>
                <c:ptCount val="4"/>
                <c:pt idx="0">
                  <c:v>USA</c:v>
                </c:pt>
                <c:pt idx="1">
                  <c:v>CANADA</c:v>
                </c:pt>
                <c:pt idx="2">
                  <c:v>UK</c:v>
                </c:pt>
                <c:pt idx="3">
                  <c:v>Japan</c:v>
                </c:pt>
              </c:strCache>
            </c:strRef>
          </c:cat>
          <c:val>
            <c:numRef>
              <c:f>'Canada Traffic Breakdown'!$F$97:$F$100</c:f>
              <c:numCache>
                <c:formatCode>_-* #,##0.00_-;\-* #,##0.00_-;_-* "-"??_-;_-@_-</c:formatCode>
                <c:ptCount val="4"/>
                <c:pt idx="0">
                  <c:v>1647995.4443926199</c:v>
                </c:pt>
                <c:pt idx="1">
                  <c:v>89834.823073442371</c:v>
                </c:pt>
                <c:pt idx="2">
                  <c:v>307913.7600388556</c:v>
                </c:pt>
                <c:pt idx="3">
                  <c:v>943158.86622116272</c:v>
                </c:pt>
              </c:numCache>
            </c:numRef>
          </c:val>
        </c:ser>
        <c:ser>
          <c:idx val="5"/>
          <c:order val="5"/>
          <c:tx>
            <c:strRef>
              <c:f>'Canada Traffic Breakdown'!$G$96</c:f>
              <c:strCache>
                <c:ptCount val="1"/>
                <c:pt idx="0">
                  <c:v>2013E</c:v>
                </c:pt>
              </c:strCache>
            </c:strRef>
          </c:tx>
          <c:invertIfNegative val="0"/>
          <c:cat>
            <c:strRef>
              <c:f>'Canada Traffic Breakdown'!$A$97:$A$100</c:f>
              <c:strCache>
                <c:ptCount val="4"/>
                <c:pt idx="0">
                  <c:v>USA</c:v>
                </c:pt>
                <c:pt idx="1">
                  <c:v>CANADA</c:v>
                </c:pt>
                <c:pt idx="2">
                  <c:v>UK</c:v>
                </c:pt>
                <c:pt idx="3">
                  <c:v>Japan</c:v>
                </c:pt>
              </c:strCache>
            </c:strRef>
          </c:cat>
          <c:val>
            <c:numRef>
              <c:f>'Canada Traffic Breakdown'!$G$97:$G$100</c:f>
              <c:numCache>
                <c:formatCode>_-* #,##0.00_-;\-* #,##0.00_-;_-* "-"??_-;_-@_-</c:formatCode>
                <c:ptCount val="4"/>
                <c:pt idx="0">
                  <c:v>3058654.3010690152</c:v>
                </c:pt>
                <c:pt idx="1">
                  <c:v>169178.30934988911</c:v>
                </c:pt>
                <c:pt idx="2">
                  <c:v>597595.16270768479</c:v>
                </c:pt>
                <c:pt idx="3">
                  <c:v>1718412.26776198</c:v>
                </c:pt>
              </c:numCache>
            </c:numRef>
          </c:val>
        </c:ser>
        <c:ser>
          <c:idx val="6"/>
          <c:order val="6"/>
          <c:tx>
            <c:strRef>
              <c:f>'Canada Traffic Breakdown'!$H$96</c:f>
              <c:strCache>
                <c:ptCount val="1"/>
                <c:pt idx="0">
                  <c:v>2014E</c:v>
                </c:pt>
              </c:strCache>
            </c:strRef>
          </c:tx>
          <c:invertIfNegative val="0"/>
          <c:cat>
            <c:strRef>
              <c:f>'Canada Traffic Breakdown'!$A$97:$A$100</c:f>
              <c:strCache>
                <c:ptCount val="4"/>
                <c:pt idx="0">
                  <c:v>USA</c:v>
                </c:pt>
                <c:pt idx="1">
                  <c:v>CANADA</c:v>
                </c:pt>
                <c:pt idx="2">
                  <c:v>UK</c:v>
                </c:pt>
                <c:pt idx="3">
                  <c:v>Japan</c:v>
                </c:pt>
              </c:strCache>
            </c:strRef>
          </c:cat>
          <c:val>
            <c:numRef>
              <c:f>'Canada Traffic Breakdown'!$H$97:$H$100</c:f>
              <c:numCache>
                <c:formatCode>_-* #,##0.00_-;\-* #,##0.00_-;_-* "-"??_-;_-@_-</c:formatCode>
                <c:ptCount val="4"/>
                <c:pt idx="0">
                  <c:v>5765737.0255845897</c:v>
                </c:pt>
                <c:pt idx="1">
                  <c:v>320449.06593595073</c:v>
                </c:pt>
                <c:pt idx="2">
                  <c:v>1118253.5961615308</c:v>
                </c:pt>
                <c:pt idx="3">
                  <c:v>3084485.8931083535</c:v>
                </c:pt>
              </c:numCache>
            </c:numRef>
          </c:val>
        </c:ser>
        <c:dLbls>
          <c:showLegendKey val="0"/>
          <c:showVal val="0"/>
          <c:showCatName val="0"/>
          <c:showSerName val="0"/>
          <c:showPercent val="0"/>
          <c:showBubbleSize val="0"/>
        </c:dLbls>
        <c:gapWidth val="150"/>
        <c:axId val="115313280"/>
        <c:axId val="115319168"/>
      </c:barChart>
      <c:catAx>
        <c:axId val="115313280"/>
        <c:scaling>
          <c:orientation val="minMax"/>
        </c:scaling>
        <c:delete val="0"/>
        <c:axPos val="b"/>
        <c:numFmt formatCode="General" sourceLinked="1"/>
        <c:majorTickMark val="out"/>
        <c:minorTickMark val="none"/>
        <c:tickLblPos val="nextTo"/>
        <c:crossAx val="115319168"/>
        <c:crosses val="autoZero"/>
        <c:auto val="1"/>
        <c:lblAlgn val="ctr"/>
        <c:lblOffset val="100"/>
        <c:noMultiLvlLbl val="0"/>
      </c:catAx>
      <c:valAx>
        <c:axId val="115319168"/>
        <c:scaling>
          <c:orientation val="minMax"/>
        </c:scaling>
        <c:delete val="0"/>
        <c:axPos val="l"/>
        <c:majorGridlines/>
        <c:numFmt formatCode="_-* #,##0.00_-;\-* #,##0.00_-;_-* &quot;-&quot;??_-;_-@_-" sourceLinked="1"/>
        <c:majorTickMark val="out"/>
        <c:minorTickMark val="none"/>
        <c:tickLblPos val="nextTo"/>
        <c:crossAx val="115313280"/>
        <c:crosses val="autoZero"/>
        <c:crossBetween val="between"/>
      </c:valAx>
    </c:plotArea>
    <c:legend>
      <c:legendPos val="r"/>
      <c:layout/>
      <c:overlay val="0"/>
    </c:legend>
    <c:plotVisOnly val="1"/>
    <c:dispBlanksAs val="gap"/>
    <c:showDLblsOverMax val="0"/>
  </c:chart>
  <c:spPr>
    <a:solidFill>
      <a:sysClr val="window" lastClr="FFFFFF"/>
    </a:solidFill>
    <a:ln w="9525" cap="flat" cmpd="sng" algn="ctr">
      <a:solidFill>
        <a:sysClr val="windowText" lastClr="000000">
          <a:shade val="95000"/>
          <a:satMod val="105000"/>
        </a:sysClr>
      </a:solidFill>
      <a:prstDash val="solid"/>
    </a:ln>
    <a:effectLst>
      <a:outerShdw blurRad="40000" dist="20000" dir="5400000" rotWithShape="0">
        <a:srgbClr val="000000">
          <a:alpha val="38000"/>
        </a:srgbClr>
      </a:outerShdw>
    </a:effectLst>
  </c:spPr>
  <c:txPr>
    <a:bodyPr/>
    <a:lstStyle/>
    <a:p>
      <a:pPr>
        <a:defRPr>
          <a:solidFill>
            <a:sysClr val="windowText" lastClr="000000"/>
          </a:solidFill>
          <a:latin typeface="+mn-lt"/>
          <a:ea typeface="+mn-ea"/>
          <a:cs typeface="+mn-cs"/>
        </a:defRPr>
      </a:pPr>
      <a:endParaRPr lang="en-US"/>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1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3076575" cy="511175"/>
          </a:xfrm>
          <a:prstGeom prst="rect">
            <a:avLst/>
          </a:prstGeom>
          <a:noFill/>
          <a:ln>
            <a:noFill/>
          </a:ln>
          <a:effectLst/>
          <a:extLst/>
        </p:spPr>
        <p:txBody>
          <a:bodyPr vert="horz" wrap="square" lIns="96661" tIns="48331" rIns="96661" bIns="48331" numCol="1" anchor="t" anchorCtr="0" compatLnSpc="1">
            <a:prstTxWarp prst="textNoShape">
              <a:avLst/>
            </a:prstTxWarp>
          </a:bodyPr>
          <a:lstStyle>
            <a:lvl1pPr eaLnBrk="0" hangingPunct="0">
              <a:defRPr sz="1300"/>
            </a:lvl1pPr>
          </a:lstStyle>
          <a:p>
            <a:pPr>
              <a:defRPr/>
            </a:pPr>
            <a:endParaRPr lang="zh-CN" altLang="en-US"/>
          </a:p>
        </p:txBody>
      </p:sp>
      <p:sp>
        <p:nvSpPr>
          <p:cNvPr id="227331" name="Rectangle 3"/>
          <p:cNvSpPr>
            <a:spLocks noGrp="1" noChangeArrowheads="1"/>
          </p:cNvSpPr>
          <p:nvPr>
            <p:ph type="dt" sz="quarter" idx="1"/>
          </p:nvPr>
        </p:nvSpPr>
        <p:spPr bwMode="auto">
          <a:xfrm>
            <a:off x="4021138" y="0"/>
            <a:ext cx="3076575" cy="511175"/>
          </a:xfrm>
          <a:prstGeom prst="rect">
            <a:avLst/>
          </a:prstGeom>
          <a:noFill/>
          <a:ln>
            <a:noFill/>
          </a:ln>
          <a:effectLst/>
          <a:extLst/>
        </p:spPr>
        <p:txBody>
          <a:bodyPr vert="horz" wrap="square" lIns="96661" tIns="48331" rIns="96661" bIns="48331" numCol="1" anchor="t" anchorCtr="0" compatLnSpc="1">
            <a:prstTxWarp prst="textNoShape">
              <a:avLst/>
            </a:prstTxWarp>
          </a:bodyPr>
          <a:lstStyle>
            <a:lvl1pPr algn="r" eaLnBrk="0" hangingPunct="0">
              <a:defRPr sz="1300"/>
            </a:lvl1pPr>
          </a:lstStyle>
          <a:p>
            <a:pPr>
              <a:defRPr/>
            </a:pPr>
            <a:fld id="{7C0AD49D-1A4D-4AB4-97FF-86E356CECB7B}" type="datetimeFigureOut">
              <a:rPr lang="zh-CN" altLang="en-US"/>
              <a:pPr>
                <a:defRPr/>
              </a:pPr>
              <a:t>2014/6/3</a:t>
            </a:fld>
            <a:endParaRPr lang="en-US" altLang="zh-CN"/>
          </a:p>
        </p:txBody>
      </p:sp>
      <p:sp>
        <p:nvSpPr>
          <p:cNvPr id="227332" name="Rectangle 4"/>
          <p:cNvSpPr>
            <a:spLocks noGrp="1" noChangeArrowheads="1"/>
          </p:cNvSpPr>
          <p:nvPr>
            <p:ph type="ftr" sz="quarter" idx="2"/>
          </p:nvPr>
        </p:nvSpPr>
        <p:spPr bwMode="auto">
          <a:xfrm>
            <a:off x="0" y="9721850"/>
            <a:ext cx="3076575" cy="511175"/>
          </a:xfrm>
          <a:prstGeom prst="rect">
            <a:avLst/>
          </a:prstGeom>
          <a:noFill/>
          <a:ln>
            <a:noFill/>
          </a:ln>
          <a:effectLst/>
          <a:extLst/>
        </p:spPr>
        <p:txBody>
          <a:bodyPr vert="horz" wrap="square" lIns="96661" tIns="48331" rIns="96661" bIns="48331" numCol="1" anchor="b" anchorCtr="0" compatLnSpc="1">
            <a:prstTxWarp prst="textNoShape">
              <a:avLst/>
            </a:prstTxWarp>
          </a:bodyPr>
          <a:lstStyle>
            <a:lvl1pPr eaLnBrk="0" hangingPunct="0">
              <a:defRPr sz="1300"/>
            </a:lvl1pPr>
          </a:lstStyle>
          <a:p>
            <a:pPr>
              <a:defRPr/>
            </a:pPr>
            <a:endParaRPr lang="en-US" altLang="zh-CN"/>
          </a:p>
        </p:txBody>
      </p:sp>
      <p:sp>
        <p:nvSpPr>
          <p:cNvPr id="227333" name="Rectangle 5"/>
          <p:cNvSpPr>
            <a:spLocks noGrp="1" noChangeArrowheads="1"/>
          </p:cNvSpPr>
          <p:nvPr>
            <p:ph type="sldNum" sz="quarter" idx="3"/>
          </p:nvPr>
        </p:nvSpPr>
        <p:spPr bwMode="auto">
          <a:xfrm>
            <a:off x="4021138" y="9721850"/>
            <a:ext cx="3076575" cy="511175"/>
          </a:xfrm>
          <a:prstGeom prst="rect">
            <a:avLst/>
          </a:prstGeom>
          <a:noFill/>
          <a:ln>
            <a:noFill/>
          </a:ln>
          <a:effectLst/>
          <a:extLst/>
        </p:spPr>
        <p:txBody>
          <a:bodyPr vert="horz" wrap="square" lIns="96661" tIns="48331" rIns="96661" bIns="48331" numCol="1" anchor="b" anchorCtr="0" compatLnSpc="1">
            <a:prstTxWarp prst="textNoShape">
              <a:avLst/>
            </a:prstTxWarp>
          </a:bodyPr>
          <a:lstStyle>
            <a:lvl1pPr algn="r" eaLnBrk="0" hangingPunct="0">
              <a:defRPr sz="1300"/>
            </a:lvl1pPr>
          </a:lstStyle>
          <a:p>
            <a:pPr>
              <a:defRPr/>
            </a:pPr>
            <a:fld id="{29EA481E-60FC-4A55-BCFA-6DC38D9B38FE}" type="slidenum">
              <a:rPr lang="zh-CN" altLang="en-US"/>
              <a:pPr>
                <a:defRPr/>
              </a:pPr>
              <a:t>‹#›</a:t>
            </a:fld>
            <a:endParaRPr lang="en-US" altLang="zh-CN"/>
          </a:p>
        </p:txBody>
      </p:sp>
    </p:spTree>
    <p:extLst>
      <p:ext uri="{BB962C8B-B14F-4D97-AF65-F5344CB8AC3E}">
        <p14:creationId xmlns:p14="http://schemas.microsoft.com/office/powerpoint/2010/main" val="11870278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wrap="square" lIns="96661" tIns="48331" rIns="96661" bIns="48331" numCol="1" anchor="t" anchorCtr="0" compatLnSpc="1">
            <a:prstTxWarp prst="textNoShape">
              <a:avLst/>
            </a:prstTxWarp>
          </a:bodyPr>
          <a:lstStyle>
            <a:lvl1pPr>
              <a:defRPr sz="1300"/>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wrap="square" lIns="96661" tIns="48331" rIns="96661" bIns="48331" numCol="1" anchor="t" anchorCtr="0" compatLnSpc="1">
            <a:prstTxWarp prst="textNoShape">
              <a:avLst/>
            </a:prstTxWarp>
          </a:bodyPr>
          <a:lstStyle>
            <a:lvl1pPr algn="r">
              <a:defRPr sz="1300"/>
            </a:lvl1pPr>
          </a:lstStyle>
          <a:p>
            <a:pPr>
              <a:defRPr/>
            </a:pPr>
            <a:fld id="{45902721-03D3-4711-A9D3-1D5A280463FC}" type="datetimeFigureOut">
              <a:rPr lang="zh-CN" altLang="en-US"/>
              <a:pPr>
                <a:defRPr/>
              </a:pPr>
              <a:t>2014/6/3</a:t>
            </a:fld>
            <a:endParaRPr lang="en-US" altLang="zh-CN"/>
          </a:p>
        </p:txBody>
      </p:sp>
      <p:sp>
        <p:nvSpPr>
          <p:cNvPr id="4" name="幻灯片图像占位符 3"/>
          <p:cNvSpPr>
            <a:spLocks noGrp="1" noRot="1" noChangeAspect="1"/>
          </p:cNvSpPr>
          <p:nvPr>
            <p:ph type="sldImg" idx="2"/>
          </p:nvPr>
        </p:nvSpPr>
        <p:spPr>
          <a:xfrm>
            <a:off x="138113" y="768350"/>
            <a:ext cx="6823075" cy="3838575"/>
          </a:xfrm>
          <a:prstGeom prst="rect">
            <a:avLst/>
          </a:prstGeom>
          <a:noFill/>
          <a:ln w="12700">
            <a:solidFill>
              <a:prstClr val="black"/>
            </a:solidFill>
          </a:ln>
        </p:spPr>
        <p:txBody>
          <a:bodyPr vert="horz" lIns="96661" tIns="48331" rIns="96661" bIns="48331" rtlCol="0" anchor="ctr"/>
          <a:lstStyle/>
          <a:p>
            <a:pPr lvl="0"/>
            <a:endParaRPr lang="zh-CN" altLang="en-US" noProof="0"/>
          </a:p>
        </p:txBody>
      </p:sp>
      <p:sp>
        <p:nvSpPr>
          <p:cNvPr id="5" name="备注占位符 4"/>
          <p:cNvSpPr>
            <a:spLocks noGrp="1"/>
          </p:cNvSpPr>
          <p:nvPr>
            <p:ph type="body" sz="quarter" idx="3"/>
          </p:nvPr>
        </p:nvSpPr>
        <p:spPr>
          <a:xfrm>
            <a:off x="709613" y="4862513"/>
            <a:ext cx="5680075" cy="4603750"/>
          </a:xfrm>
          <a:prstGeom prst="rect">
            <a:avLst/>
          </a:prstGeom>
        </p:spPr>
        <p:txBody>
          <a:bodyPr vert="horz" wrap="square" lIns="96661" tIns="48331" rIns="96661" bIns="48331" numCol="1" anchor="t" anchorCtr="0" compatLnSpc="1">
            <a:prstTxWarp prst="textNoShape">
              <a:avLst/>
            </a:prstTxWarp>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wrap="square" lIns="96661" tIns="48331" rIns="96661" bIns="48331" numCol="1" anchor="b" anchorCtr="0" compatLnSpc="1">
            <a:prstTxWarp prst="textNoShape">
              <a:avLst/>
            </a:prstTxWarp>
          </a:bodyPr>
          <a:lstStyle>
            <a:lvl1pPr>
              <a:defRPr sz="1300"/>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wrap="square" lIns="96661" tIns="48331" rIns="96661" bIns="48331" numCol="1" anchor="b" anchorCtr="0" compatLnSpc="1">
            <a:prstTxWarp prst="textNoShape">
              <a:avLst/>
            </a:prstTxWarp>
          </a:bodyPr>
          <a:lstStyle>
            <a:lvl1pPr algn="r">
              <a:defRPr sz="1300"/>
            </a:lvl1pPr>
          </a:lstStyle>
          <a:p>
            <a:pPr>
              <a:defRPr/>
            </a:pPr>
            <a:fld id="{4787386E-CC77-4608-8487-1E0D4EEFC170}" type="slidenum">
              <a:rPr lang="zh-CN" altLang="en-US"/>
              <a:pPr>
                <a:defRPr/>
              </a:pPr>
              <a:t>‹#›</a:t>
            </a:fld>
            <a:endParaRPr lang="en-US" altLang="zh-CN"/>
          </a:p>
        </p:txBody>
      </p:sp>
    </p:spTree>
    <p:extLst>
      <p:ext uri="{BB962C8B-B14F-4D97-AF65-F5344CB8AC3E}">
        <p14:creationId xmlns:p14="http://schemas.microsoft.com/office/powerpoint/2010/main" val="40253033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SimSun"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SimSun"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SimSun"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SimSun"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SimSun"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8113" y="768350"/>
            <a:ext cx="6823075" cy="3838575"/>
          </a:xfrm>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fld id="{05E0B524-39D1-4AA2-8F56-B570DCCF57FB}" type="slidenum">
              <a:rPr lang="en-US" altLang="zh-CN" smtClean="0">
                <a:solidFill>
                  <a:prstClr val="black"/>
                </a:solidFill>
              </a:rPr>
              <a:pPr/>
              <a:t>1</a:t>
            </a:fld>
            <a:endParaRPr lang="en-US" altLang="zh-CN"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787386E-CC77-4608-8487-1E0D4EEFC170}" type="slidenum">
              <a:rPr lang="zh-CN" altLang="en-US" smtClean="0"/>
              <a:pPr>
                <a:defRPr/>
              </a:pPr>
              <a:t>4</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8113" y="768350"/>
            <a:ext cx="6823075" cy="3836988"/>
          </a:xfrm>
        </p:spPr>
      </p:sp>
      <p:sp>
        <p:nvSpPr>
          <p:cNvPr id="3" name="备注占位符 2"/>
          <p:cNvSpPr>
            <a:spLocks noGrp="1"/>
          </p:cNvSpPr>
          <p:nvPr>
            <p:ph type="body" idx="1"/>
          </p:nvPr>
        </p:nvSpPr>
        <p:spPr/>
        <p:txBody>
          <a:bodyPr>
            <a:normAutofit/>
          </a:bodyPr>
          <a:lstStyle/>
          <a:p>
            <a:r>
              <a:rPr lang="zh-CN" altLang="en-US" dirty="0" smtClean="0"/>
              <a:t>影子</a:t>
            </a:r>
            <a:endParaRPr lang="zh-CN" altLang="en-US" dirty="0"/>
          </a:p>
        </p:txBody>
      </p:sp>
      <p:sp>
        <p:nvSpPr>
          <p:cNvPr id="4" name="灯片编号占位符 3"/>
          <p:cNvSpPr>
            <a:spLocks noGrp="1"/>
          </p:cNvSpPr>
          <p:nvPr>
            <p:ph type="sldNum" sz="quarter" idx="10"/>
          </p:nvPr>
        </p:nvSpPr>
        <p:spPr/>
        <p:txBody>
          <a:bodyPr/>
          <a:lstStyle/>
          <a:p>
            <a:fld id="{16458FFC-49C0-4B63-82C9-2142E388DC9C}" type="slidenum">
              <a:rPr lang="zh-CN" altLang="en-US" smtClean="0">
                <a:solidFill>
                  <a:prstClr val="black"/>
                </a:solidFill>
              </a:rPr>
              <a:pPr/>
              <a:t>6</a:t>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4787386E-CC77-4608-8487-1E0D4EEFC170}" type="slidenum">
              <a:rPr lang="zh-CN" altLang="en-US" smtClean="0"/>
              <a:pPr>
                <a:defRPr/>
              </a:pPr>
              <a:t>7</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D85D6C4D-5312-44C5-8BE5-E0908BA1D43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876300" y="433587"/>
            <a:ext cx="10440989" cy="677108"/>
          </a:xfrm>
          <a:prstGeom prst="rect">
            <a:avLst/>
          </a:prstGeom>
        </p:spPr>
        <p:txBody>
          <a:bodyPr/>
          <a:lstStyle/>
          <a:p>
            <a:r>
              <a:rPr lang="en-US" smtClean="0"/>
              <a:t>Click to edit Master title style</a:t>
            </a:r>
            <a:endParaRPr lang="en-US"/>
          </a:p>
        </p:txBody>
      </p:sp>
      <p:sp>
        <p:nvSpPr>
          <p:cNvPr id="3" name="Rectangle 68"/>
          <p:cNvSpPr>
            <a:spLocks noGrp="1" noChangeArrowheads="1"/>
          </p:cNvSpPr>
          <p:nvPr>
            <p:ph idx="1"/>
          </p:nvPr>
        </p:nvSpPr>
        <p:spPr bwMode="auto">
          <a:xfrm>
            <a:off x="876300" y="1260279"/>
            <a:ext cx="10440989" cy="4717440"/>
          </a:xfrm>
          <a:prstGeom prst="rect">
            <a:avLst/>
          </a:prstGeom>
          <a:noFill/>
          <a:ln w="9525">
            <a:noFill/>
            <a:miter lim="800000"/>
            <a:headEnd/>
            <a:tailEnd/>
          </a:ln>
        </p:spPr>
        <p:txBody>
          <a:bodyPr/>
          <a:lstStyle>
            <a:lvl1pPr marL="273050" indent="-273050">
              <a:spcAft>
                <a:spcPts val="0"/>
              </a:spcAft>
              <a:buFont typeface="Arial" pitchFamily="34" charset="0"/>
              <a:buChar char="•"/>
              <a:defRPr sz="2800">
                <a:solidFill>
                  <a:srgbClr val="006699"/>
                </a:solidFill>
              </a:defRPr>
            </a:lvl1pPr>
            <a:lvl2pPr>
              <a:defRPr sz="2000"/>
            </a:lvl2pPr>
            <a:lvl3pPr>
              <a:defRPr sz="2000"/>
            </a:lvl3pPr>
            <a:lvl4pPr>
              <a:buFont typeface="Arial" pitchFamily="34" charset="0"/>
              <a:buChar char="•"/>
              <a:defRPr/>
            </a:lvl4pPr>
            <a:lvl6pPr marL="804863" indent="-347663">
              <a:spcAft>
                <a:spcPts val="1200"/>
              </a:spcAft>
              <a:buFont typeface="Courier New" pitchFamily="49" charset="0"/>
              <a:buChar char="o"/>
              <a:defRPr sz="2400">
                <a:solidFill>
                  <a:schemeClr val="tx1"/>
                </a:solidFill>
              </a:defRPr>
            </a:lvl6pPr>
            <a:lvl7pPr marL="1255713" indent="-341313">
              <a:spcAft>
                <a:spcPts val="1200"/>
              </a:spcAft>
              <a:buFont typeface="FrutigerNext LT Medium" pitchFamily="34" charset="0"/>
              <a:buChar char="–"/>
              <a:defRPr sz="2000" b="0" i="1">
                <a:solidFill>
                  <a:schemeClr val="tx1"/>
                </a:solidFill>
              </a:defRPr>
            </a:lvl7pPr>
          </a:lstStyle>
          <a:p>
            <a:pPr lvl="0"/>
            <a:r>
              <a:rPr lang="zh-CN" altLang="en-US" dirty="0" smtClean="0"/>
              <a:t>单击此处编辑母版文本样式</a:t>
            </a:r>
          </a:p>
          <a:p>
            <a:pPr lvl="1"/>
            <a:r>
              <a:rPr lang="zh-CN" altLang="en-US" dirty="0" smtClean="0"/>
              <a:t>第二级</a:t>
            </a:r>
          </a:p>
          <a:p>
            <a:pPr lvl="2"/>
            <a:r>
              <a:rPr lang="zh-CN" altLang="en-US" dirty="0" smtClean="0"/>
              <a:t>第三级</a:t>
            </a:r>
          </a:p>
        </p:txBody>
      </p:sp>
    </p:spTree>
  </p:cSld>
  <p:clrMapOvr>
    <a:masterClrMapping/>
  </p:clrMapOvr>
  <p:transition advClick="0" advTm="8000">
    <p:fade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036B7AFC-C567-4562-A4AB-D72288ACBC35}"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23880FD6-5C71-40D6-A3B4-8B87FB826268}" type="slidenum">
              <a:rPr lang="de-DE" altLang="zh-CN"/>
              <a:pPr>
                <a:defRPr/>
              </a:pPr>
              <a:t>‹#›</a:t>
            </a:fld>
            <a:endParaRPr lang="en-GB"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0953A2E8-6A80-48CE-90E2-A07D92205D17}" type="slidenum">
              <a:rPr lang="de-DE" altLang="zh-CN"/>
              <a:pPr>
                <a:defRPr/>
              </a:pPr>
              <a:t>‹#›</a:t>
            </a:fld>
            <a:endParaRPr lang="en-GB"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C674A73F-F34D-4E5F-BA28-FE5170A7946B}" type="slidenum">
              <a:rPr lang="de-DE" altLang="zh-CN"/>
              <a:pPr>
                <a:defRPr/>
              </a:pPr>
              <a:t>‹#›</a:t>
            </a:fld>
            <a:endParaRPr lang="en-GB"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69BFB855-21DE-4DE6-8B22-8D212A3033F5}" type="slidenum">
              <a:rPr lang="de-DE" altLang="zh-CN"/>
              <a:pPr>
                <a:defRPr/>
              </a:pPr>
              <a:t>‹#›</a:t>
            </a:fld>
            <a:endParaRPr lang="en-GB"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solidFill>
                  <a:srgbClr val="000000"/>
                </a:solidFill>
              </a:defRPr>
            </a:lvl1pPr>
          </a:lstStyle>
          <a:p>
            <a:pPr>
              <a:defRPr/>
            </a:pPr>
            <a:r>
              <a:rPr lang="de-DE" altLang="zh-CN"/>
              <a:t>Page </a:t>
            </a:r>
            <a:fld id="{46C57DE5-73EC-4AF5-86AB-47A44A80034C}" type="slidenum">
              <a:rPr lang="de-DE" altLang="zh-CN"/>
              <a:pPr>
                <a:defRPr/>
              </a:pPr>
              <a:t>‹#›</a:t>
            </a:fld>
            <a:endParaRPr lang="en-GB"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9" descr="Logo"/>
          <p:cNvPicPr preferRelativeResize="0">
            <a:picLocks noChangeArrowheads="1"/>
          </p:cNvPicPr>
          <p:nvPr/>
        </p:nvPicPr>
        <p:blipFill>
          <a:blip r:embed="rId2" cstate="print"/>
          <a:srcRect/>
          <a:stretch>
            <a:fillRect/>
          </a:stretch>
        </p:blipFill>
        <p:spPr bwMode="auto">
          <a:xfrm>
            <a:off x="10013950" y="5589588"/>
            <a:ext cx="1019175" cy="763587"/>
          </a:xfrm>
          <a:prstGeom prst="rect">
            <a:avLst/>
          </a:prstGeom>
          <a:noFill/>
          <a:ln w="9525">
            <a:noFill/>
            <a:miter lim="800000"/>
            <a:headEnd/>
            <a:tailEnd/>
          </a:ln>
        </p:spPr>
      </p:pic>
      <p:pic>
        <p:nvPicPr>
          <p:cNvPr id="5" name="Picture 10" descr="2"/>
          <p:cNvPicPr>
            <a:picLocks noChangeAspect="1" noChangeArrowheads="1"/>
          </p:cNvPicPr>
          <p:nvPr/>
        </p:nvPicPr>
        <p:blipFill>
          <a:blip r:embed="rId3" cstate="print"/>
          <a:srcRect/>
          <a:stretch>
            <a:fillRect/>
          </a:stretch>
        </p:blipFill>
        <p:spPr bwMode="auto">
          <a:xfrm>
            <a:off x="0" y="782638"/>
            <a:ext cx="12195175" cy="3810000"/>
          </a:xfrm>
          <a:prstGeom prst="rect">
            <a:avLst/>
          </a:prstGeom>
          <a:noFill/>
          <a:ln w="9525">
            <a:noFill/>
            <a:miter lim="800000"/>
            <a:headEnd/>
            <a:tailEnd/>
          </a:ln>
        </p:spPr>
      </p:pic>
      <p:sp>
        <p:nvSpPr>
          <p:cNvPr id="6" name="Text Box 20"/>
          <p:cNvSpPr txBox="1">
            <a:spLocks noChangeArrowheads="1"/>
          </p:cNvSpPr>
          <p:nvPr/>
        </p:nvSpPr>
        <p:spPr bwMode="auto">
          <a:xfrm>
            <a:off x="869950" y="6207125"/>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sp>
        <p:nvSpPr>
          <p:cNvPr id="7" name="Text Box 22"/>
          <p:cNvSpPr txBox="1">
            <a:spLocks noChangeArrowheads="1"/>
          </p:cNvSpPr>
          <p:nvPr/>
        </p:nvSpPr>
        <p:spPr bwMode="auto">
          <a:xfrm>
            <a:off x="9636125" y="4094163"/>
            <a:ext cx="1447800" cy="265112"/>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FFFFFF"/>
                </a:solidFill>
                <a:latin typeface="FrutigerNext LT Regular" pitchFamily="34" charset="0"/>
                <a:ea typeface="MS PGothic" pitchFamily="34" charset="-128"/>
              </a:rPr>
              <a:t>www.huawei.com</a:t>
            </a:r>
          </a:p>
        </p:txBody>
      </p:sp>
      <p:sp>
        <p:nvSpPr>
          <p:cNvPr id="8" name="Rectangle 23"/>
          <p:cNvSpPr>
            <a:spLocks noChangeArrowheads="1"/>
          </p:cNvSpPr>
          <p:nvPr/>
        </p:nvSpPr>
        <p:spPr bwMode="auto">
          <a:xfrm>
            <a:off x="5314950" y="6207125"/>
            <a:ext cx="1641475"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9" name="Rectangle 25"/>
          <p:cNvSpPr>
            <a:spLocks noChangeArrowheads="1"/>
          </p:cNvSpPr>
          <p:nvPr/>
        </p:nvSpPr>
        <p:spPr bwMode="auto">
          <a:xfrm>
            <a:off x="9059863" y="247650"/>
            <a:ext cx="1401762" cy="29686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400" b="1">
                <a:solidFill>
                  <a:srgbClr val="666666"/>
                </a:solidFill>
                <a:latin typeface="FrutigerNext LT Regular" pitchFamily="34" charset="0"/>
                <a:ea typeface="MS PGothic" pitchFamily="34" charset="-128"/>
              </a:rPr>
              <a:t>Security Level:</a:t>
            </a:r>
            <a:r>
              <a:rPr lang="zh-CN" altLang="en-US" sz="1400" b="1">
                <a:solidFill>
                  <a:srgbClr val="666666"/>
                </a:solidFill>
                <a:latin typeface="FrutigerNext LT Regular" pitchFamily="34" charset="0"/>
                <a:ea typeface="MS PGothic" pitchFamily="34" charset="-128"/>
              </a:rPr>
              <a:t> </a:t>
            </a:r>
          </a:p>
        </p:txBody>
      </p:sp>
      <p:sp>
        <p:nvSpPr>
          <p:cNvPr id="10" name="Text Box 66"/>
          <p:cNvSpPr txBox="1">
            <a:spLocks noChangeArrowheads="1"/>
          </p:cNvSpPr>
          <p:nvPr/>
        </p:nvSpPr>
        <p:spPr bwMode="auto">
          <a:xfrm>
            <a:off x="-2625725" y="1322388"/>
            <a:ext cx="2625725" cy="3752850"/>
          </a:xfrm>
          <a:prstGeom prst="rect">
            <a:avLst/>
          </a:prstGeom>
          <a:noFill/>
          <a:ln w="9525" algn="ctr">
            <a:noFill/>
            <a:miter lim="800000"/>
            <a:headEnd/>
            <a:tailEnd/>
          </a:ln>
          <a:effectLst/>
        </p:spPr>
        <p:txBody>
          <a:bodyPr lIns="80139" tIns="40069" rIns="80139" bIns="40069">
            <a:spAutoFit/>
          </a:bodyPr>
          <a:lstStyle/>
          <a:p>
            <a:pPr algn="r" defTabSz="801688" eaLnBrk="0" hangingPunct="0">
              <a:lnSpc>
                <a:spcPct val="125000"/>
              </a:lnSpc>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:40-47pt  </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:26-30pt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内部使用字体 </a:t>
            </a:r>
            <a:r>
              <a:rPr lang="en-US" altLang="zh-CN" sz="1100">
                <a:solidFill>
                  <a:srgbClr val="FFFFFF"/>
                </a:solidFill>
                <a:latin typeface="Arial" pitchFamily="34" charset="0"/>
                <a:ea typeface="华文细黑" pitchFamily="2" charset="-122"/>
              </a:rPr>
              <a:t>:</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FrutigerNext LT Medium</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外部使用字体 </a:t>
            </a:r>
            <a:r>
              <a:rPr lang="en-US" altLang="zh-CN" sz="1100">
                <a:solidFill>
                  <a:srgbClr val="FFFFFF"/>
                </a:solidFill>
                <a:latin typeface="Arial" pitchFamily="34" charset="0"/>
                <a:ea typeface="华文细黑" pitchFamily="2" charset="-122"/>
              </a:rPr>
              <a:t>: Arial</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:35-47pt</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eaLnBrk="0" hangingPunct="0">
              <a:lnSpc>
                <a:spcPct val="125000"/>
              </a:lnSpc>
              <a:defRPr/>
            </a:pPr>
            <a:r>
              <a:rPr lang="en-US" altLang="zh-CN" sz="1100">
                <a:solidFill>
                  <a:srgbClr val="FFFFFF"/>
                </a:solidFill>
                <a:latin typeface="Arial" pitchFamily="34" charset="0"/>
                <a:ea typeface="华文细黑" pitchFamily="2" charset="-122"/>
              </a:rPr>
              <a:t>  </a:t>
            </a:r>
            <a:r>
              <a:rPr lang="zh-CN" altLang="en-US" sz="1100">
                <a:solidFill>
                  <a:srgbClr val="FFFFFF"/>
                </a:solidFill>
                <a:latin typeface="Arial" pitchFamily="34" charset="0"/>
                <a:ea typeface="华文细黑" pitchFamily="2" charset="-122"/>
              </a:rPr>
              <a:t>副标题</a:t>
            </a:r>
            <a:r>
              <a:rPr lang="en-US" altLang="zh-CN" sz="1100">
                <a:solidFill>
                  <a:srgbClr val="FFFFFF"/>
                </a:solidFill>
                <a:latin typeface="Arial" pitchFamily="34" charset="0"/>
                <a:ea typeface="华文细黑" pitchFamily="2" charset="-122"/>
              </a:rPr>
              <a:t>:24-28pt</a:t>
            </a: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反白</a:t>
            </a:r>
          </a:p>
          <a:p>
            <a:pPr algn="r" defTabSz="801688" eaLnBrk="0" hangingPunct="0">
              <a:lnSpc>
                <a:spcPct val="125000"/>
              </a:lnSpc>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a:t>
            </a: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defRPr/>
            </a:pPr>
            <a:endParaRPr lang="zh-CN" altLang="en-US" sz="1100">
              <a:solidFill>
                <a:srgbClr val="FFFFFF"/>
              </a:solidFill>
              <a:latin typeface="Arial" pitchFamily="34" charset="0"/>
              <a:ea typeface="华文细黑" pitchFamily="2" charset="-122"/>
            </a:endParaRPr>
          </a:p>
          <a:p>
            <a:pPr algn="r" defTabSz="801688" eaLnBrk="0" hangingPunct="0">
              <a:lnSpc>
                <a:spcPct val="125000"/>
              </a:lnSpc>
              <a:spcBef>
                <a:spcPct val="50000"/>
              </a:spcBef>
              <a:defRPr/>
            </a:pPr>
            <a:endParaRPr lang="zh-CN" altLang="en-US" sz="1100">
              <a:solidFill>
                <a:srgbClr val="000000"/>
              </a:solidFill>
              <a:latin typeface="Arial" pitchFamily="34" charset="0"/>
              <a:ea typeface="华文细黑" pitchFamily="2" charset="-122"/>
            </a:endParaRPr>
          </a:p>
        </p:txBody>
      </p:sp>
      <p:sp>
        <p:nvSpPr>
          <p:cNvPr id="44047" name="Rectangle 15"/>
          <p:cNvSpPr>
            <a:spLocks noGrp="1" noChangeArrowheads="1"/>
          </p:cNvSpPr>
          <p:nvPr>
            <p:ph type="ctrTitle" sz="quarter"/>
          </p:nvPr>
        </p:nvSpPr>
        <p:spPr>
          <a:xfrm>
            <a:off x="849006" y="1392239"/>
            <a:ext cx="7073624" cy="1666875"/>
          </a:xfrm>
        </p:spPr>
        <p:txBody>
          <a:bodyPr/>
          <a:lstStyle>
            <a:lvl1pPr>
              <a:defRPr sz="4300" b="1">
                <a:solidFill>
                  <a:schemeClr val="bg1"/>
                </a:solidFill>
              </a:defRPr>
            </a:lvl1pPr>
          </a:lstStyle>
          <a:p>
            <a:r>
              <a:rPr lang="zh-CN" altLang="en-US"/>
              <a:t>单击此处编辑母版标题样式</a:t>
            </a:r>
          </a:p>
        </p:txBody>
      </p:sp>
      <p:sp>
        <p:nvSpPr>
          <p:cNvPr id="44048" name="Rectangle 16"/>
          <p:cNvSpPr>
            <a:spLocks noGrp="1" noChangeArrowheads="1"/>
          </p:cNvSpPr>
          <p:nvPr>
            <p:ph type="subTitle" sz="quarter" idx="1"/>
          </p:nvPr>
        </p:nvSpPr>
        <p:spPr>
          <a:xfrm>
            <a:off x="912522" y="3182939"/>
            <a:ext cx="7075742" cy="865187"/>
          </a:xfrm>
        </p:spPr>
        <p:txBody>
          <a:bodyPr lIns="80139" tIns="40069" rIns="80139" bIns="40069"/>
          <a:lstStyle>
            <a:lvl1pPr marL="0" indent="0">
              <a:buFont typeface="Wingdings" pitchFamily="2" charset="2"/>
              <a:buNone/>
              <a:defRPr sz="2800">
                <a:solidFill>
                  <a:schemeClr val="bg1"/>
                </a:solidFill>
                <a:latin typeface="华文细黑" pitchFamily="2" charset="-122"/>
              </a:defRPr>
            </a:lvl1pPr>
          </a:lstStyle>
          <a:p>
            <a:r>
              <a:rPr lang="zh-CN" altLang="en-US"/>
              <a:t>单击此处编辑母版副标题样式</a:t>
            </a:r>
          </a:p>
        </p:txBody>
      </p:sp>
      <p:sp>
        <p:nvSpPr>
          <p:cNvPr id="11" name="Rectangle 26"/>
          <p:cNvSpPr>
            <a:spLocks noGrp="1" noChangeArrowheads="1"/>
          </p:cNvSpPr>
          <p:nvPr>
            <p:ph type="dt" sz="quarter" idx="10"/>
          </p:nvPr>
        </p:nvSpPr>
        <p:spPr>
          <a:xfrm>
            <a:off x="912813" y="282575"/>
            <a:ext cx="2844800" cy="474663"/>
          </a:xfrm>
        </p:spPr>
        <p:txBody>
          <a:bodyPr lIns="80139" tIns="40069" rIns="80139" bIns="40069"/>
          <a:lstStyle>
            <a:lvl1pPr>
              <a:lnSpc>
                <a:spcPct val="100000"/>
              </a:lnSpc>
              <a:defRPr>
                <a:latin typeface="FrutigerNext LT Regular" pitchFamily="34" charset="0"/>
                <a:ea typeface="SimSun" pitchFamily="2" charset="-122"/>
              </a:defRPr>
            </a:lvl1pPr>
          </a:lstStyle>
          <a:p>
            <a:pPr>
              <a:defRPr/>
            </a:pPr>
            <a:fld id="{88C64CA3-1B33-4A0E-AE37-0068603B9816}" type="datetime1">
              <a:rPr lang="zh-CN" altLang="en-US"/>
              <a:pPr>
                <a:defRPr/>
              </a:pPr>
              <a:t>2014/6/3</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7C76E3CA-4740-4FF8-8A9C-C254798EDBC8}" type="slidenum">
              <a:rPr lang="de-DE" altLang="zh-CN"/>
              <a:pPr>
                <a:defRPr/>
              </a:pPr>
              <a:t>‹#›</a:t>
            </a:fld>
            <a:endParaRPr lang="en-GB"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03CD4352-B031-4149-A9E4-38C03042DB90}" type="slidenum">
              <a:rPr lang="de-DE" altLang="zh-CN"/>
              <a:pPr>
                <a:defRPr/>
              </a:pPr>
              <a:t>‹#›</a:t>
            </a:fld>
            <a:endParaRPr lang="en-GB"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70178" y="1641475"/>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7D89738-B38B-4E48-ABC3-3A190BF177A0}" type="slidenum">
              <a:rPr lang="de-DE" altLang="zh-CN"/>
              <a:pPr>
                <a:defRPr/>
              </a:pPr>
              <a:t>‹#›</a:t>
            </a:fld>
            <a:endParaRPr lang="en-GB"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84A1649A-58AC-444C-8F93-A05D7FEDD771}" type="slidenum">
              <a:rPr lang="de-DE" altLang="zh-CN"/>
              <a:pPr>
                <a:defRPr/>
              </a:pPr>
              <a:t>‹#›</a:t>
            </a:fld>
            <a:endParaRPr lang="en-GB"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138BB6D0-465B-4AE3-94F2-26E5AF0D79F7}" type="slidenum">
              <a:rPr lang="de-DE" altLang="zh-CN"/>
              <a:pPr>
                <a:defRPr/>
              </a:pPr>
              <a:t>‹#›</a:t>
            </a:fld>
            <a:endParaRPr lang="en-GB"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D3002DD-5955-440A-A99E-06C5C25DC438}" type="slidenum">
              <a:rPr lang="de-DE" altLang="zh-CN"/>
              <a:pPr>
                <a:defRPr/>
              </a:pPr>
              <a:t>‹#›</a:t>
            </a:fld>
            <a:endParaRPr lang="en-GB"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4B631D1C-C43E-4BF6-B2CA-6F5F137D02C8}" type="slidenum">
              <a:rPr lang="de-DE" altLang="zh-CN"/>
              <a:pPr>
                <a:defRPr/>
              </a:pPr>
              <a:t>‹#›</a:t>
            </a:fld>
            <a:endParaRPr lang="en-GB"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C52AE381-267F-4D83-9EAD-B599B756BDDF}" type="slidenum">
              <a:rPr lang="de-DE" altLang="zh-CN"/>
              <a:pPr>
                <a:defRPr/>
              </a:pPr>
              <a:t>‹#›</a:t>
            </a:fld>
            <a:endParaRPr lang="en-GB"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6925B6DC-4401-40BA-A788-96C6F9580B7A}" type="slidenum">
              <a:rPr lang="de-DE" altLang="zh-CN"/>
              <a:pPr>
                <a:defRPr/>
              </a:pPr>
              <a:t>‹#›</a:t>
            </a:fld>
            <a:endParaRPr lang="en-GB"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3392" y="430214"/>
            <a:ext cx="2642288" cy="54054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70177" y="430214"/>
            <a:ext cx="7729962" cy="540543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5B3EBC70-B69C-4DD2-8BCE-C49ECCBC02C1}" type="slidenum">
              <a:rPr lang="de-DE" altLang="zh-CN"/>
              <a:pPr>
                <a:defRPr/>
              </a:pPr>
              <a:t>‹#›</a:t>
            </a:fld>
            <a:endParaRPr lang="en-GB"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185066"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58497" y="1641475"/>
            <a:ext cx="5187184" cy="41941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F2C7EC66-AB35-471A-9E00-206B8E4F0709}" type="slidenum">
              <a:rPr lang="de-DE" altLang="zh-CN"/>
              <a:pPr>
                <a:defRPr/>
              </a:pPr>
              <a:t>‹#›</a:t>
            </a:fld>
            <a:endParaRPr lang="en-GB"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870177" y="430214"/>
            <a:ext cx="10329905" cy="871537"/>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870177" y="1641475"/>
            <a:ext cx="10575503" cy="4194175"/>
          </a:xfrm>
        </p:spPr>
        <p:txBody>
          <a:bodyPr/>
          <a:lstStyle/>
          <a:p>
            <a:pPr lvl="0"/>
            <a:endParaRPr lang="zh-CN" altLang="en-US" noProof="0" smtClean="0"/>
          </a:p>
        </p:txBody>
      </p:sp>
      <p:sp>
        <p:nvSpPr>
          <p:cNvPr id="4" name="Rectangle 10"/>
          <p:cNvSpPr>
            <a:spLocks noGrp="1" noChangeArrowheads="1"/>
          </p:cNvSpPr>
          <p:nvPr>
            <p:ph type="dt" sz="half" idx="10"/>
          </p:nvPr>
        </p:nvSpPr>
        <p:spPr/>
        <p:txBody>
          <a:bodyPr/>
          <a:lstStyle>
            <a:lvl1pPr>
              <a:defRPr>
                <a:ea typeface="SimSun" pitchFamily="2" charset="-122"/>
              </a:defRPr>
            </a:lvl1pPr>
          </a:lstStyle>
          <a:p>
            <a:pPr>
              <a:defRPr/>
            </a:pPr>
            <a:r>
              <a:rPr lang="de-DE" altLang="zh-CN"/>
              <a:t>Page </a:t>
            </a:r>
            <a:fld id="{2974147D-0AE3-4799-805A-45FBE6B1CC6B}" type="slidenum">
              <a:rPr lang="de-DE" altLang="zh-CN"/>
              <a:pPr>
                <a:defRPr/>
              </a:pPr>
              <a:t>‹#›</a:t>
            </a:fld>
            <a:endParaRPr lang="en-GB"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007796" y="325440"/>
            <a:ext cx="10179584" cy="871537"/>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1007796" y="1628779"/>
            <a:ext cx="10179584" cy="4194175"/>
          </a:xfrm>
          <a:prstGeom prst="rect">
            <a:avLst/>
          </a:prstGeom>
        </p:spPr>
        <p:txBody>
          <a:bodyPr/>
          <a:lstStyle>
            <a:lvl1pPr>
              <a:defRPr>
                <a:latin typeface="+mn-ea"/>
                <a:ea typeface="+mn-ea"/>
              </a:defRPr>
            </a:lvl1pPr>
            <a:lvl2pPr>
              <a:defRPr>
                <a:latin typeface="+mn-ea"/>
                <a:ea typeface="+mn-ea"/>
              </a:defRPr>
            </a:lvl2pPr>
            <a:lvl3pPr>
              <a:defRPr>
                <a:latin typeface="+mn-ea"/>
                <a:ea typeface="+mn-ea"/>
              </a:defRPr>
            </a:lvl3pPr>
            <a:lvl4pPr>
              <a:defRPr>
                <a:latin typeface="+mn-ea"/>
                <a:ea typeface="+mn-ea"/>
              </a:defRPr>
            </a:lvl4pPr>
            <a:lvl5pPr>
              <a:defRPr>
                <a:latin typeface="+mn-ea"/>
                <a:ea typeface="+mn-ea"/>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Rectangle 5"/>
          <p:cNvSpPr>
            <a:spLocks noChangeArrowheads="1"/>
          </p:cNvSpPr>
          <p:nvPr userDrawn="1"/>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8F566089-D990-4AA4-B160-B931BE32CA5A}"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5" name="Picture 2" descr="Logo"/>
          <p:cNvPicPr>
            <a:picLocks noChangeAspect="1" noChangeArrowheads="1"/>
          </p:cNvPicPr>
          <p:nvPr userDrawn="1"/>
        </p:nvPicPr>
        <p:blipFill>
          <a:blip r:embed="rId2" cstate="print"/>
          <a:srcRect/>
          <a:stretch>
            <a:fillRect/>
          </a:stretch>
        </p:blipFill>
        <p:spPr bwMode="auto">
          <a:xfrm>
            <a:off x="11312525" y="71438"/>
            <a:ext cx="819150" cy="820737"/>
          </a:xfrm>
          <a:prstGeom prst="rect">
            <a:avLst/>
          </a:prstGeom>
          <a:noFill/>
          <a:ln w="9525">
            <a:noFill/>
            <a:miter lim="800000"/>
            <a:headEnd/>
            <a:tailEnd/>
          </a:ln>
        </p:spPr>
      </p:pic>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8917" y="1599598"/>
            <a:ext cx="10977343" cy="452664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8916" y="1599598"/>
            <a:ext cx="5397802"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86583" y="1599598"/>
            <a:ext cx="5399677" cy="452664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8265B8-574F-479D-B9A5-5647D3CAF447}"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F9F77B1C-D439-46C1-87A1-5F694CF55843}"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27BFD71F-0459-4775-93FA-9FDE6031F300}"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EB52E8D2-4FD7-42AF-B03F-4BBBE16472D4}"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5AF893B1-6256-404E-B448-029E20C2AC6C}" type="slidenum">
              <a:rPr lang="de-DE" altLang="zh-CN"/>
              <a:pPr>
                <a:defRPr/>
              </a:pPr>
              <a:t>‹#›</a:t>
            </a:fld>
            <a:endParaRPr lang="en-GB"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ea typeface="SimSun" pitchFamily="2" charset="-122"/>
              </a:defRPr>
            </a:lvl1pPr>
          </a:lstStyle>
          <a:p>
            <a:pPr>
              <a:defRPr/>
            </a:pPr>
            <a:r>
              <a:rPr lang="de-DE" altLang="zh-CN">
                <a:solidFill>
                  <a:srgbClr val="000000"/>
                </a:solidFill>
              </a:rPr>
              <a:t>Page </a:t>
            </a:r>
            <a:fld id="{B92ECA80-A631-449C-BCF3-86E6A835E4D1}"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912523" y="225425"/>
            <a:ext cx="10329905" cy="871538"/>
          </a:xfrm>
          <a:prstGeom prst="rect">
            <a:avLst/>
          </a:prstGeo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70178" y="1641475"/>
            <a:ext cx="5062267"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35698" y="1641475"/>
            <a:ext cx="5064386" cy="4070350"/>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609600" y="1600202"/>
            <a:ext cx="10975975" cy="4525963"/>
          </a:xfrm>
          <a:prstGeom prst="rect">
            <a:avLst/>
          </a:prstGeom>
        </p:spPr>
        <p:txBody>
          <a:bodyPr/>
          <a:lstStyle/>
          <a:p>
            <a:pPr lvl="0"/>
            <a:r>
              <a:rPr lang="en-US" altLang="zh-CN" dirty="0" smtClean="0"/>
              <a:t>Click to edit Master text styles</a:t>
            </a:r>
          </a:p>
          <a:p>
            <a:pPr lvl="1"/>
            <a:r>
              <a:rPr lang="en-US" altLang="zh-CN" dirty="0" smtClean="0"/>
              <a:t>Second level</a:t>
            </a:r>
          </a:p>
          <a:p>
            <a:pPr lvl="2"/>
            <a:r>
              <a:rPr lang="en-US" altLang="zh-CN" dirty="0" smtClean="0"/>
              <a:t>Third level</a:t>
            </a:r>
          </a:p>
          <a:p>
            <a:pPr lvl="3"/>
            <a:r>
              <a:rPr lang="en-US" altLang="zh-CN" dirty="0" smtClean="0"/>
              <a:t>Fourth level</a:t>
            </a:r>
          </a:p>
          <a:p>
            <a:pPr lvl="4"/>
            <a:r>
              <a:rPr lang="en-US" altLang="zh-CN" dirty="0" smtClean="0"/>
              <a:t>Fifth level</a:t>
            </a:r>
            <a:endParaRPr lang="zh-CN" altLang="en-US" dirty="0"/>
          </a:p>
        </p:txBody>
      </p:sp>
      <p:sp>
        <p:nvSpPr>
          <p:cNvPr id="4" name="标题 3"/>
          <p:cNvSpPr>
            <a:spLocks noGrp="1"/>
          </p:cNvSpPr>
          <p:nvPr>
            <p:ph type="title"/>
          </p:nvPr>
        </p:nvSpPr>
        <p:spPr>
          <a:xfrm>
            <a:off x="609600" y="274638"/>
            <a:ext cx="10975975" cy="1143000"/>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78648300"/>
      </p:ext>
    </p:extLst>
  </p:cSld>
  <p:clrMapOvr>
    <a:masterClrMapping/>
  </p:clrMapOvr>
  <p:transition advClick="0" advTm="8000">
    <p:fade thruBlk="1"/>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025651"/>
            <a:ext cx="7456488" cy="1419225"/>
          </a:xfrm>
          <a:prstGeom prst="rect">
            <a:avLst/>
          </a:prstGeom>
        </p:spPr>
        <p:txBody>
          <a:bodyPr/>
          <a:lstStyle/>
          <a:p>
            <a:r>
              <a:rPr lang="en-US" altLang="zh-CN" smtClean="0"/>
              <a:t>Click to edit Master title style</a:t>
            </a:r>
            <a:endParaRPr lang="zh-CN" altLang="en-US"/>
          </a:p>
        </p:txBody>
      </p:sp>
    </p:spTree>
    <p:extLst>
      <p:ext uri="{BB962C8B-B14F-4D97-AF65-F5344CB8AC3E}">
        <p14:creationId xmlns:p14="http://schemas.microsoft.com/office/powerpoint/2010/main" val="583146130"/>
      </p:ext>
    </p:extLst>
  </p:cSld>
  <p:clrMapOvr>
    <a:masterClrMapping/>
  </p:clrMapOvr>
  <p:transition advClick="0" advTm="8000">
    <p:fade thruBlk="1"/>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81201" y="1"/>
            <a:ext cx="11107588" cy="1063625"/>
          </a:xfr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dirty="0" smtClean="0"/>
              <a:t>单击此处编辑母版标题样式</a:t>
            </a:r>
            <a:endParaRPr lang="zh-CN" altLang="en-US" dirty="0"/>
          </a:p>
        </p:txBody>
      </p:sp>
      <p:sp>
        <p:nvSpPr>
          <p:cNvPr id="5" name="文本占位符 4"/>
          <p:cNvSpPr>
            <a:spLocks noGrp="1"/>
          </p:cNvSpPr>
          <p:nvPr>
            <p:ph type="body" sz="quarter" idx="10"/>
          </p:nvPr>
        </p:nvSpPr>
        <p:spPr>
          <a:xfrm>
            <a:off x="912815" y="1714504"/>
            <a:ext cx="10975975" cy="4162425"/>
          </a:xfrm>
          <a:prstGeom prst="rect">
            <a:avLst/>
          </a:prstGeom>
        </p:spPr>
        <p:txBody>
          <a:bodyPr/>
          <a:lstStyle>
            <a:lvl1pPr marL="266700" indent="-266700">
              <a:buClr>
                <a:schemeClr val="tx1">
                  <a:lumMod val="65000"/>
                  <a:lumOff val="35000"/>
                </a:schemeClr>
              </a:buClr>
              <a:buSzPct val="70000"/>
              <a:buFont typeface="Wingdings" pitchFamily="2" charset="2"/>
              <a:buChar char="l"/>
              <a:defRPr sz="2000" b="0">
                <a:solidFill>
                  <a:srgbClr val="333333"/>
                </a:solidFill>
                <a:latin typeface="+mn-lt"/>
                <a:ea typeface="+mn-ea"/>
              </a:defRPr>
            </a:lvl1pPr>
          </a:lstStyle>
          <a:p>
            <a:pPr lvl="0"/>
            <a:r>
              <a:rPr lang="zh-CN" altLang="en-US" dirty="0" smtClean="0"/>
              <a:t>单击此处编辑母版文本样式</a:t>
            </a:r>
            <a:endParaRPr lang="zh-CN" altLang="en-US" dirty="0"/>
          </a:p>
        </p:txBody>
      </p:sp>
    </p:spTree>
  </p:cSld>
  <p:clrMapOvr>
    <a:masterClrMapping/>
  </p:clrMapOvr>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duotone>
              <a:schemeClr val="bg2">
                <a:shade val="45000"/>
                <a:satMod val="135000"/>
              </a:schemeClr>
              <a:prstClr val="white"/>
            </a:duotone>
          </a:blip>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
        <p:nvSpPr>
          <p:cNvPr id="7" name="Freeform 5"/>
          <p:cNvSpPr>
            <a:spLocks/>
          </p:cNvSpPr>
          <p:nvPr userDrawn="1"/>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8" name="Freeform 6"/>
          <p:cNvSpPr>
            <a:spLocks/>
          </p:cNvSpPr>
          <p:nvPr userDrawn="1"/>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9" name="Rectangle 86"/>
          <p:cNvSpPr>
            <a:spLocks noChangeArrowheads="1"/>
          </p:cNvSpPr>
          <p:nvPr userDrawn="1"/>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0" name="Text Box 85"/>
          <p:cNvSpPr txBox="1">
            <a:spLocks noChangeArrowheads="1"/>
          </p:cNvSpPr>
          <p:nvPr userDrawn="1"/>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1" name="Picture 87" descr="图片3副本"/>
          <p:cNvPicPr>
            <a:picLocks noChangeAspect="1" noChangeArrowheads="1"/>
          </p:cNvPicPr>
          <p:nvPr userDrawn="1"/>
        </p:nvPicPr>
        <p:blipFill>
          <a:blip r:embed="rId3" cstate="print"/>
          <a:srcRect/>
          <a:stretch>
            <a:fillRect/>
          </a:stretch>
        </p:blipFill>
        <p:spPr bwMode="auto">
          <a:xfrm>
            <a:off x="10182226" y="6386531"/>
            <a:ext cx="1295400" cy="307975"/>
          </a:xfrm>
          <a:prstGeom prst="rect">
            <a:avLst/>
          </a:prstGeom>
          <a:noFill/>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pic>
        <p:nvPicPr>
          <p:cNvPr id="5" name="Picture 2"/>
          <p:cNvPicPr>
            <a:picLocks noChangeArrowheads="1"/>
          </p:cNvPicPr>
          <p:nvPr userDrawn="1"/>
        </p:nvPicPr>
        <p:blipFill>
          <a:blip r:embed="rId2" cstate="screen"/>
          <a:srcRect/>
          <a:stretch>
            <a:fillRect/>
          </a:stretch>
        </p:blipFill>
        <p:spPr bwMode="auto">
          <a:xfrm>
            <a:off x="-1461" y="0"/>
            <a:ext cx="12198096" cy="6858000"/>
          </a:xfrm>
          <a:prstGeom prst="rect">
            <a:avLst/>
          </a:prstGeom>
          <a:noFill/>
          <a:ln w="9525">
            <a:noFill/>
            <a:miter lim="800000"/>
            <a:headEnd/>
            <a:tailEnd/>
          </a:ln>
        </p:spPr>
      </p:pic>
      <p:sp>
        <p:nvSpPr>
          <p:cNvPr id="2" name="Title 1"/>
          <p:cNvSpPr>
            <a:spLocks noGrp="1"/>
          </p:cNvSpPr>
          <p:nvPr>
            <p:ph type="title"/>
          </p:nvPr>
        </p:nvSpPr>
        <p:spPr>
          <a:xfrm>
            <a:off x="781050" y="452445"/>
            <a:ext cx="11410949" cy="625475"/>
          </a:xfrm>
        </p:spPr>
        <p:txBody>
          <a:bodyPr/>
          <a:lstStyle>
            <a:lvl1pPr>
              <a:defRPr sz="3200">
                <a:latin typeface="Calibri" pitchFamily="34" charset="0"/>
                <a:cs typeface="Arial" pitchFamily="34" charset="0"/>
              </a:defRPr>
            </a:lvl1pPr>
          </a:lstStyle>
          <a:p>
            <a:r>
              <a:rPr lang="en-US" dirty="0" smtClean="0"/>
              <a:t>Click to edit Master title style</a:t>
            </a:r>
            <a:endParaRPr lang="en-US" dirty="0"/>
          </a:p>
        </p:txBody>
      </p:sp>
      <p:sp>
        <p:nvSpPr>
          <p:cNvPr id="6" name="Rectangle 86"/>
          <p:cNvSpPr>
            <a:spLocks noChangeArrowheads="1"/>
          </p:cNvSpPr>
          <p:nvPr userDrawn="1"/>
        </p:nvSpPr>
        <p:spPr bwMode="auto">
          <a:xfrm>
            <a:off x="7910513" y="6493795"/>
            <a:ext cx="1409700" cy="174407"/>
          </a:xfrm>
          <a:prstGeom prst="rect">
            <a:avLst/>
          </a:prstGeom>
          <a:noFill/>
          <a:ln w="9525">
            <a:noFill/>
            <a:miter lim="800000"/>
            <a:headEnd/>
            <a:tailEnd/>
          </a:ln>
          <a:effectLst/>
        </p:spPr>
        <p:txBody>
          <a:bodyPr wrap="square" lIns="0" tIns="0" rIns="0" bIns="0" anchor="ctr" anchorCtr="0">
            <a:spAutoFit/>
          </a:bodyPr>
          <a:lstStyle/>
          <a:p>
            <a:pPr defTabSz="783557" eaLnBrk="0" hangingPunct="0">
              <a:lnSpc>
                <a:spcPct val="85000"/>
              </a:lnSpc>
            </a:pPr>
            <a:r>
              <a:rPr lang="de-DE" sz="1300" dirty="0" smtClean="0">
                <a:solidFill>
                  <a:prstClr val="black"/>
                </a:solidFill>
                <a:ea typeface="MS PGothic" pitchFamily="34" charset="-128"/>
                <a:cs typeface="Arial" pitchFamily="34" charset="0"/>
              </a:rPr>
              <a:t>Page </a:t>
            </a:r>
            <a:fld id="{E68EC476-442B-4BB7-9603-F1440C241F3D}" type="slidenum">
              <a:rPr lang="de-DE" sz="1300">
                <a:solidFill>
                  <a:prstClr val="black"/>
                </a:solidFill>
                <a:ea typeface="MS PGothic" pitchFamily="34" charset="-128"/>
                <a:cs typeface="Arial" pitchFamily="34" charset="0"/>
              </a:rPr>
              <a:pPr defTabSz="783557" eaLnBrk="0" hangingPunct="0">
                <a:lnSpc>
                  <a:spcPct val="85000"/>
                </a:lnSpc>
              </a:pPr>
              <a:t>‹#›</a:t>
            </a:fld>
            <a:endParaRPr lang="en-GB" sz="1300" dirty="0">
              <a:solidFill>
                <a:prstClr val="black"/>
              </a:solidFill>
              <a:ea typeface="MS PGothic" pitchFamily="34" charset="-128"/>
              <a:cs typeface="Arial"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9398331" y="6400800"/>
            <a:ext cx="2796844" cy="457200"/>
          </a:xfrm>
          <a:prstGeom prst="rect">
            <a:avLst/>
          </a:prstGeom>
        </p:spPr>
        <p:txBody>
          <a:bodyPr/>
          <a:lstStyle>
            <a:lvl1pPr>
              <a:defRPr/>
            </a:lvl1pPr>
          </a:lstStyle>
          <a:p>
            <a:pPr>
              <a:buClr>
                <a:srgbClr val="CC9900"/>
              </a:buClr>
              <a:buFont typeface="Wingdings" pitchFamily="2" charset="2"/>
              <a:buChar char="n"/>
            </a:pPr>
            <a:r>
              <a:rPr lang="de-DE" b="1">
                <a:solidFill>
                  <a:srgbClr val="2D2015"/>
                </a:solidFill>
                <a:latin typeface="Arial" charset="0"/>
                <a:ea typeface="宋体" pitchFamily="2" charset="-122"/>
              </a:rPr>
              <a:t>Page </a:t>
            </a:r>
            <a:fld id="{7B07A628-4F41-421B-ABDB-5A143A96FD10}" type="slidenum">
              <a:rPr lang="de-DE" b="1">
                <a:solidFill>
                  <a:srgbClr val="2D2015"/>
                </a:solidFill>
                <a:latin typeface="Arial" charset="0"/>
                <a:ea typeface="宋体" pitchFamily="2" charset="-122"/>
              </a:rPr>
              <a:pPr>
                <a:buClr>
                  <a:srgbClr val="CC9900"/>
                </a:buClr>
                <a:buFont typeface="Wingdings" pitchFamily="2" charset="2"/>
                <a:buChar char="n"/>
              </a:pPr>
              <a:t>‹#›</a:t>
            </a:fld>
            <a:endParaRPr lang="en-GB" b="1">
              <a:solidFill>
                <a:srgbClr val="2D2015"/>
              </a:solidFill>
              <a:latin typeface="Arial" charset="0"/>
              <a:ea typeface="宋体" pitchFamily="2" charset="-122"/>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65A2AE45-FDD4-4BE0-BC2F-465FA59BBB3D}" type="slidenum">
              <a:rPr lang="de-DE" altLang="zh-CN"/>
              <a:pPr>
                <a:defRPr/>
              </a:pPr>
              <a:t>‹#›</a:t>
            </a:fld>
            <a:endParaRPr lang="en-GB"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697" y="4800298"/>
            <a:ext cx="7316356" cy="56696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697" y="612324"/>
            <a:ext cx="7316356" cy="411540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697" y="5367264"/>
            <a:ext cx="7316356" cy="80433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439C101E-D9BA-40B7-8FFB-CE5005911DDA}" type="slidenum">
              <a:rPr lang="de-DE" altLang="zh-CN"/>
              <a:pPr>
                <a:defRPr/>
              </a:pPr>
              <a:t>‹#›</a:t>
            </a:fld>
            <a:endParaRPr lang="en-GB" altLang="zh-CN"/>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9398331" y="6400800"/>
            <a:ext cx="2796844" cy="457200"/>
          </a:xfrm>
          <a:prstGeom prst="rect">
            <a:avLst/>
          </a:prstGeom>
        </p:spPr>
        <p:txBody>
          <a:bodyPr/>
          <a:lstStyle>
            <a:lvl1pPr>
              <a:defRPr/>
            </a:lvl1pPr>
          </a:lstStyle>
          <a:p>
            <a:pPr>
              <a:buClr>
                <a:srgbClr val="CC9900"/>
              </a:buClr>
              <a:buFont typeface="Wingdings" pitchFamily="2" charset="2"/>
              <a:buChar char="n"/>
            </a:pPr>
            <a:r>
              <a:rPr lang="de-DE" b="1">
                <a:solidFill>
                  <a:srgbClr val="2D2015"/>
                </a:solidFill>
                <a:latin typeface="Arial" charset="0"/>
                <a:ea typeface="宋体" pitchFamily="2" charset="-122"/>
              </a:rPr>
              <a:t>Page </a:t>
            </a:r>
            <a:fld id="{7B07A628-4F41-421B-ABDB-5A143A96FD10}" type="slidenum">
              <a:rPr lang="de-DE" b="1">
                <a:solidFill>
                  <a:srgbClr val="2D2015"/>
                </a:solidFill>
                <a:latin typeface="Arial" charset="0"/>
                <a:ea typeface="宋体" pitchFamily="2" charset="-122"/>
              </a:rPr>
              <a:pPr>
                <a:buClr>
                  <a:srgbClr val="CC9900"/>
                </a:buClr>
                <a:buFont typeface="Wingdings" pitchFamily="2" charset="2"/>
                <a:buChar char="n"/>
              </a:pPr>
              <a:t>‹#›</a:t>
            </a:fld>
            <a:endParaRPr lang="en-GB" b="1">
              <a:solidFill>
                <a:srgbClr val="2D2015"/>
              </a:solidFill>
              <a:latin typeface="Arial" charset="0"/>
              <a:ea typeface="宋体" pitchFamily="2" charset="-122"/>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solidFill>
                  <a:prstClr val="black"/>
                </a:solidFill>
              </a:rPr>
              <a:t>Page </a:t>
            </a:r>
            <a:fld id="{65A2AE45-FDD4-4BE0-BC2F-465FA59BBB3D}"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870186" y="1641479"/>
            <a:ext cx="5185066"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6258506" y="1641479"/>
            <a:ext cx="5187184" cy="419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10"/>
          <p:cNvSpPr>
            <a:spLocks noGrp="1" noChangeArrowheads="1"/>
          </p:cNvSpPr>
          <p:nvPr>
            <p:ph type="dt" sz="half" idx="10"/>
          </p:nvPr>
        </p:nvSpPr>
        <p:spPr>
          <a:xfrm>
            <a:off x="8483696" y="6489704"/>
            <a:ext cx="2796844" cy="455613"/>
          </a:xfrm>
          <a:prstGeom prst="rect">
            <a:avLst/>
          </a:prstGeom>
        </p:spPr>
        <p:txBody>
          <a:bodyPr lIns="91424" tIns="45712" rIns="91424" bIns="45712"/>
          <a:lstStyle>
            <a:lvl1pPr>
              <a:defRPr>
                <a:ea typeface="+mn-ea"/>
              </a:defRPr>
            </a:lvl1pPr>
          </a:lstStyle>
          <a:p>
            <a:pPr>
              <a:defRPr/>
            </a:pPr>
            <a:r>
              <a:rPr lang="de-DE" altLang="zh-CN">
                <a:solidFill>
                  <a:srgbClr val="000000"/>
                </a:solidFill>
              </a:rPr>
              <a:t>Page </a:t>
            </a:r>
            <a:fld id="{9256F01E-0677-41A1-93B8-C461DEBCE85F}" type="slidenum">
              <a:rPr lang="de-DE" altLang="zh-CN">
                <a:solidFill>
                  <a:srgbClr val="000000"/>
                </a:solidFill>
              </a:rPr>
              <a:pPr>
                <a:defRPr/>
              </a:pPr>
              <a:t>‹#›</a:t>
            </a:fld>
            <a:endParaRPr lang="en-GB" altLang="zh-CN">
              <a:solidFill>
                <a:srgbClr val="000000"/>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9398331" y="6400800"/>
            <a:ext cx="2796844" cy="457200"/>
          </a:xfrm>
          <a:prstGeom prst="rect">
            <a:avLst/>
          </a:prstGeom>
        </p:spPr>
        <p:txBody>
          <a:bodyPr/>
          <a:lstStyle>
            <a:lvl1pPr>
              <a:defRPr/>
            </a:lvl1pPr>
          </a:lstStyle>
          <a:p>
            <a:pPr>
              <a:buClr>
                <a:srgbClr val="CC9900"/>
              </a:buClr>
              <a:buFont typeface="Wingdings" pitchFamily="2" charset="2"/>
              <a:buChar char="n"/>
            </a:pPr>
            <a:r>
              <a:rPr lang="de-DE" b="1">
                <a:solidFill>
                  <a:srgbClr val="2D2015"/>
                </a:solidFill>
                <a:latin typeface="Arial" charset="0"/>
                <a:ea typeface="宋体" pitchFamily="2" charset="-122"/>
              </a:rPr>
              <a:t>Page </a:t>
            </a:r>
            <a:fld id="{7B07A628-4F41-421B-ABDB-5A143A96FD10}" type="slidenum">
              <a:rPr lang="de-DE" b="1">
                <a:solidFill>
                  <a:srgbClr val="2D2015"/>
                </a:solidFill>
                <a:latin typeface="Arial" charset="0"/>
                <a:ea typeface="宋体" pitchFamily="2" charset="-122"/>
              </a:rPr>
              <a:pPr>
                <a:buClr>
                  <a:srgbClr val="CC9900"/>
                </a:buClr>
                <a:buFont typeface="Wingdings" pitchFamily="2" charset="2"/>
                <a:buChar char="n"/>
              </a:pPr>
              <a:t>‹#›</a:t>
            </a:fld>
            <a:endParaRPr lang="en-GB" b="1">
              <a:solidFill>
                <a:srgbClr val="2D2015"/>
              </a:solidFill>
              <a:latin typeface="Arial" charset="0"/>
              <a:ea typeface="宋体" pitchFamily="2" charset="-122"/>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solidFill>
                  <a:prstClr val="black"/>
                </a:solidFill>
              </a:rPr>
              <a:t>Page </a:t>
            </a:r>
            <a:fld id="{65A2AE45-FDD4-4BE0-BC2F-465FA59BBB3D}" type="slidenum">
              <a:rPr lang="de-DE" altLang="zh-CN">
                <a:solidFill>
                  <a:prstClr val="black"/>
                </a:solidFill>
              </a:rPr>
              <a:pPr>
                <a:defRPr/>
              </a:pPr>
              <a:t>‹#›</a:t>
            </a:fld>
            <a:endParaRPr lang="en-GB" altLang="zh-CN">
              <a:solidFill>
                <a:prstClr val="black"/>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1599598"/>
            <a:ext cx="10977343" cy="452664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3D6F3593-00D2-4743-B77C-E4D400D1D39D}" type="slidenum">
              <a:rPr lang="de-DE" altLang="zh-CN"/>
              <a:pPr>
                <a:defRPr/>
              </a:pPr>
              <a:t>‹#›</a:t>
            </a:fld>
            <a:endParaRPr lang="en-GB"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329" y="275169"/>
            <a:ext cx="2742931" cy="5851071"/>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8917" y="275169"/>
            <a:ext cx="8054547" cy="585107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10"/>
          <p:cNvSpPr>
            <a:spLocks noGrp="1" noChangeArrowheads="1"/>
          </p:cNvSpPr>
          <p:nvPr>
            <p:ph type="dt" sz="half" idx="10"/>
          </p:nvPr>
        </p:nvSpPr>
        <p:spPr>
          <a:xfrm>
            <a:off x="8483600" y="6489700"/>
            <a:ext cx="2797175" cy="455613"/>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r>
              <a:rPr lang="de-DE" altLang="zh-CN"/>
              <a:t>Page </a:t>
            </a:r>
            <a:fld id="{B41DCEE0-3FA6-4111-BC81-C24BBDBE6F8D}" type="slidenum">
              <a:rPr lang="de-DE" altLang="zh-CN"/>
              <a:pPr>
                <a:defRPr/>
              </a:pPr>
              <a:t>‹#›</a:t>
            </a:fld>
            <a:endParaRPr lang="en-GB"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pic>
        <p:nvPicPr>
          <p:cNvPr id="4" name="Picture 32" descr="封面－红色（16：9） 01"/>
          <p:cNvPicPr>
            <a:picLocks noChangeAspect="1" noChangeArrowheads="1"/>
          </p:cNvPicPr>
          <p:nvPr userDrawn="1"/>
        </p:nvPicPr>
        <p:blipFill>
          <a:blip r:embed="rId2" cstate="print"/>
          <a:srcRect/>
          <a:stretch>
            <a:fillRect/>
          </a:stretch>
        </p:blipFill>
        <p:spPr bwMode="auto">
          <a:xfrm>
            <a:off x="0" y="1162050"/>
            <a:ext cx="12195175" cy="3338513"/>
          </a:xfrm>
          <a:prstGeom prst="rect">
            <a:avLst/>
          </a:prstGeom>
          <a:noFill/>
          <a:ln w="9525">
            <a:noFill/>
            <a:miter lim="800000"/>
            <a:headEnd/>
            <a:tailEnd/>
          </a:ln>
        </p:spPr>
      </p:pic>
      <p:sp>
        <p:nvSpPr>
          <p:cNvPr id="5" name="Text Box 30"/>
          <p:cNvSpPr txBox="1">
            <a:spLocks noChangeArrowheads="1"/>
          </p:cNvSpPr>
          <p:nvPr userDrawn="1"/>
        </p:nvSpPr>
        <p:spPr bwMode="auto">
          <a:xfrm>
            <a:off x="4895850" y="6429375"/>
            <a:ext cx="2403475" cy="269875"/>
          </a:xfrm>
          <a:prstGeom prst="rect">
            <a:avLst/>
          </a:prstGeom>
          <a:noFill/>
          <a:ln w="9525">
            <a:noFill/>
            <a:miter lim="800000"/>
            <a:headEnd/>
            <a:tailEnd/>
          </a:ln>
        </p:spPr>
        <p:txBody>
          <a:bodyPr lIns="85005" tIns="42502" rIns="85005" bIns="42502">
            <a:spAutoFit/>
          </a:bodyPr>
          <a:lstStyle/>
          <a:p>
            <a:pPr defTabSz="850900" eaLnBrk="0" hangingPunct="0">
              <a:defRPr/>
            </a:pPr>
            <a:r>
              <a:rPr lang="en-US" altLang="zh-CN" sz="1200">
                <a:solidFill>
                  <a:srgbClr val="000000"/>
                </a:solidFill>
                <a:latin typeface="Arial" pitchFamily="34" charset="0"/>
                <a:ea typeface="ＭＳ Ｐゴシック" pitchFamily="34" charset="-128"/>
              </a:rPr>
              <a:t>Huawei Proprietary</a:t>
            </a:r>
          </a:p>
        </p:txBody>
      </p:sp>
      <p:sp>
        <p:nvSpPr>
          <p:cNvPr id="72728" name="Rectangle 24"/>
          <p:cNvSpPr>
            <a:spLocks noGrp="1" noChangeArrowheads="1"/>
          </p:cNvSpPr>
          <p:nvPr>
            <p:ph type="ctrTitle" sz="quarter"/>
          </p:nvPr>
        </p:nvSpPr>
        <p:spPr>
          <a:xfrm>
            <a:off x="923877" y="4357689"/>
            <a:ext cx="8776830" cy="1071563"/>
          </a:xfrm>
          <a:noFill/>
        </p:spPr>
        <p:txBody>
          <a:bodyPr lIns="85058" tIns="42528" rIns="85058" bIns="42528"/>
          <a:lstStyle>
            <a:lvl1pPr>
              <a:defRPr sz="3600">
                <a:solidFill>
                  <a:schemeClr val="tx2"/>
                </a:solidFill>
              </a:defRPr>
            </a:lvl1pPr>
          </a:lstStyle>
          <a:p>
            <a:r>
              <a:rPr lang="en-US" altLang="zh-CN"/>
              <a:t>Click to enter</a:t>
            </a:r>
          </a:p>
        </p:txBody>
      </p:sp>
      <p:sp>
        <p:nvSpPr>
          <p:cNvPr id="72729" name="Rectangle 25"/>
          <p:cNvSpPr>
            <a:spLocks noGrp="1" noChangeArrowheads="1"/>
          </p:cNvSpPr>
          <p:nvPr>
            <p:ph type="subTitle" sz="quarter" idx="1"/>
          </p:nvPr>
        </p:nvSpPr>
        <p:spPr>
          <a:xfrm>
            <a:off x="923878" y="5500688"/>
            <a:ext cx="2679243" cy="285750"/>
          </a:xfrm>
          <a:prstGeom prst="rect">
            <a:avLst/>
          </a:prstGeom>
          <a:noFill/>
        </p:spPr>
        <p:txBody>
          <a:bodyPr/>
          <a:lstStyle>
            <a:lvl1pPr marL="0" indent="0">
              <a:buFontTx/>
              <a:buNone/>
              <a:defRPr sz="1400">
                <a:solidFill>
                  <a:schemeClr val="tx2"/>
                </a:solidFill>
              </a:defRPr>
            </a:lvl1pPr>
          </a:lstStyle>
          <a:p>
            <a:r>
              <a:rPr lang="en-US" altLang="zh-CN"/>
              <a:t>Click to enter</a:t>
            </a:r>
          </a:p>
        </p:txBody>
      </p:sp>
      <p:sp>
        <p:nvSpPr>
          <p:cNvPr id="6" name="Rectangle 29"/>
          <p:cNvSpPr>
            <a:spLocks noGrp="1" noChangeArrowheads="1"/>
          </p:cNvSpPr>
          <p:nvPr>
            <p:ph type="dt" sz="quarter" idx="10"/>
          </p:nvPr>
        </p:nvSpPr>
        <p:spPr>
          <a:xfrm>
            <a:off x="869950" y="280988"/>
            <a:ext cx="2846388" cy="476250"/>
          </a:xfrm>
        </p:spPr>
        <p:txBody>
          <a:bodyPr lIns="85058" tIns="42528" rIns="85058" bIns="42528"/>
          <a:lstStyle>
            <a:lvl1pPr>
              <a:defRPr sz="1700"/>
            </a:lvl1pPr>
          </a:lstStyle>
          <a:p>
            <a:pPr>
              <a:defRPr/>
            </a:pPr>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09759" y="1600203"/>
            <a:ext cx="10975658" cy="4525963"/>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lvl1pPr>
              <a:defRPr/>
            </a:lvl1pPr>
          </a:lstStyle>
          <a:p>
            <a:pPr>
              <a:defRPr/>
            </a:pPr>
            <a:fld id="{C5CECC73-4D78-461F-BC2C-70AE046E58A3}" type="datetimeFigureOut">
              <a:rPr lang="zh-CN" altLang="en-US"/>
              <a:pPr>
                <a:defRPr/>
              </a:pPr>
              <a:t>2014/6/3</a:t>
            </a:fld>
            <a:endParaRPr lang="en-US" altLang="zh-CN"/>
          </a:p>
        </p:txBody>
      </p:sp>
      <p:sp>
        <p:nvSpPr>
          <p:cNvPr id="5" name="Footer Placeholder 4"/>
          <p:cNvSpPr>
            <a:spLocks noGrp="1"/>
          </p:cNvSpPr>
          <p:nvPr>
            <p:ph type="ftr" sz="quarter" idx="11"/>
          </p:nvPr>
        </p:nvSpPr>
        <p:spPr>
          <a:xfrm>
            <a:off x="4167188" y="6356350"/>
            <a:ext cx="38608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endParaRPr lang="zh-CN" altLang="en-US"/>
          </a:p>
        </p:txBody>
      </p:sp>
      <p:sp>
        <p:nvSpPr>
          <p:cNvPr id="6" name="Slide Number Placeholder 5"/>
          <p:cNvSpPr>
            <a:spLocks noGrp="1"/>
          </p:cNvSpPr>
          <p:nvPr>
            <p:ph type="sldNum" sz="quarter" idx="12"/>
          </p:nvPr>
        </p:nvSpPr>
        <p:spPr>
          <a:xfrm>
            <a:off x="8739188" y="6356350"/>
            <a:ext cx="2846387" cy="365125"/>
          </a:xfrm>
          <a:prstGeom prst="rect">
            <a:avLst/>
          </a:prstGeom>
        </p:spPr>
        <p:txBody>
          <a:bodyPr vert="horz" wrap="square" lIns="91440" tIns="45720" rIns="91440" bIns="45720" numCol="1" anchor="t" anchorCtr="0" compatLnSpc="1">
            <a:prstTxWarp prst="textNoShape">
              <a:avLst/>
            </a:prstTxWarp>
          </a:bodyPr>
          <a:lstStyle>
            <a:lvl1pPr>
              <a:defRPr/>
            </a:lvl1pPr>
          </a:lstStyle>
          <a:p>
            <a:pPr>
              <a:defRPr/>
            </a:pPr>
            <a:fld id="{42B9D9F5-65D8-43B9-8148-ED5D85AC407B}" type="slidenum">
              <a:rPr lang="zh-CN" altLang="en-US"/>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46.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image" Target="../media/image10.png"/><Relationship Id="rId5" Type="http://schemas.openxmlformats.org/officeDocument/2006/relationships/theme" Target="../theme/theme10.xml"/><Relationship Id="rId4" Type="http://schemas.openxmlformats.org/officeDocument/2006/relationships/slideLayout" Target="../slideLayouts/slideLayout47.xml"/></Relationships>
</file>

<file path=ppt/slideMasters/_rels/slideMaster11.xml.rels><?xml version="1.0" encoding="UTF-8" standalone="yes"?>
<Relationships xmlns="http://schemas.openxmlformats.org/package/2006/relationships"><Relationship Id="rId3" Type="http://schemas.openxmlformats.org/officeDocument/2006/relationships/theme" Target="../theme/theme11.xml"/><Relationship Id="rId2" Type="http://schemas.openxmlformats.org/officeDocument/2006/relationships/slideLayout" Target="../slideLayouts/slideLayout49.xml"/><Relationship Id="rId1" Type="http://schemas.openxmlformats.org/officeDocument/2006/relationships/slideLayout" Target="../slideLayouts/slideLayout48.xml"/></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52.xml"/><Relationship Id="rId2" Type="http://schemas.openxmlformats.org/officeDocument/2006/relationships/slideLayout" Target="../slideLayouts/slideLayout51.xml"/><Relationship Id="rId1" Type="http://schemas.openxmlformats.org/officeDocument/2006/relationships/slideLayout" Target="../slideLayouts/slideLayout50.xml"/><Relationship Id="rId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3" Type="http://schemas.openxmlformats.org/officeDocument/2006/relationships/theme" Target="../theme/theme13.xml"/><Relationship Id="rId2" Type="http://schemas.openxmlformats.org/officeDocument/2006/relationships/slideLayout" Target="../slideLayouts/slideLayout54.xml"/><Relationship Id="rId1" Type="http://schemas.openxmlformats.org/officeDocument/2006/relationships/slideLayout" Target="../slideLayouts/slideLayout53.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image" Target="../media/image3.png"/><Relationship Id="rId4" Type="http://schemas.openxmlformats.org/officeDocument/2006/relationships/slideLayout" Target="../slideLayouts/slideLayout14.xml"/><Relationship Id="rId9"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6" Type="http://schemas.openxmlformats.org/officeDocument/2006/relationships/image" Target="../media/image6.png"/><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5.pn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33.xml"/><Relationship Id="rId1" Type="http://schemas.openxmlformats.org/officeDocument/2006/relationships/slideLayout" Target="../slideLayouts/slideLayout32.xml"/><Relationship Id="rId5" Type="http://schemas.openxmlformats.org/officeDocument/2006/relationships/image" Target="../media/image6.png"/><Relationship Id="rId4" Type="http://schemas.openxmlformats.org/officeDocument/2006/relationships/image" Target="../media/image9.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10" Type="http://schemas.openxmlformats.org/officeDocument/2006/relationships/image" Target="../media/image3.png"/><Relationship Id="rId4" Type="http://schemas.openxmlformats.org/officeDocument/2006/relationships/slideLayout" Target="../slideLayouts/slideLayout37.xml"/><Relationship Id="rId9"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43.xml"/><Relationship Id="rId1" Type="http://schemas.openxmlformats.org/officeDocument/2006/relationships/slideLayout" Target="../slideLayouts/slideLayout42.xml"/></Relationships>
</file>

<file path=ppt/slideMasters/_rels/slideMaster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84"/>
          <p:cNvGrpSpPr>
            <a:grpSpLocks/>
          </p:cNvGrpSpPr>
          <p:nvPr/>
        </p:nvGrpSpPr>
        <p:grpSpPr bwMode="auto">
          <a:xfrm>
            <a:off x="1588" y="1588"/>
            <a:ext cx="12193587" cy="6858000"/>
            <a:chOff x="1" y="1"/>
            <a:chExt cx="7681" cy="4320"/>
          </a:xfrm>
        </p:grpSpPr>
        <p:pic>
          <p:nvPicPr>
            <p:cNvPr id="1033" name="Picture 85" descr="封面元素2"/>
            <p:cNvPicPr>
              <a:picLocks noChangeAspect="1" noChangeArrowheads="1"/>
            </p:cNvPicPr>
            <p:nvPr userDrawn="1"/>
          </p:nvPicPr>
          <p:blipFill>
            <a:blip r:embed="rId2"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p>
          </p:txBody>
        </p:sp>
      </p:grpSp>
      <p:sp>
        <p:nvSpPr>
          <p:cNvPr id="1027"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dirty="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dirty="0">
                <a:solidFill>
                  <a:srgbClr val="FFFFFF"/>
                </a:solidFill>
                <a:latin typeface="FrutigerNext LT Regular" pitchFamily="34" charset="0"/>
                <a:ea typeface="MS PGothic" pitchFamily="34" charset="-128"/>
              </a:rPr>
              <a:t> </a:t>
            </a:r>
            <a:r>
              <a:rPr lang="en-US" altLang="zh-CN" sz="1100" dirty="0">
                <a:solidFill>
                  <a:srgbClr val="FFFFFF"/>
                </a:solidFill>
                <a:latin typeface="FrutigerNext LT Regular" pitchFamily="34" charset="0"/>
                <a:ea typeface="MS PGothic" pitchFamily="34" charset="-128"/>
              </a:rPr>
              <a:t>Corporate Font </a:t>
            </a:r>
            <a:r>
              <a:rPr lang="en-US" altLang="zh-CN" sz="1100" dirty="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dirty="0" err="1">
                <a:solidFill>
                  <a:srgbClr val="FFFFFF"/>
                </a:solidFill>
                <a:latin typeface="FrutigerNext LT Regular" pitchFamily="34" charset="0"/>
                <a:ea typeface="华文细黑" pitchFamily="2" charset="-122"/>
              </a:rPr>
              <a:t>FrutigerNext</a:t>
            </a:r>
            <a:r>
              <a:rPr lang="en-US" altLang="zh-CN" sz="1100" dirty="0">
                <a:solidFill>
                  <a:srgbClr val="FFFFFF"/>
                </a:solidFill>
                <a:latin typeface="FrutigerNext LT Regular" pitchFamily="34" charset="0"/>
                <a:ea typeface="华文细黑" pitchFamily="2" charset="-122"/>
              </a:rPr>
              <a:t> LT Medium</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dirty="0">
                <a:solidFill>
                  <a:srgbClr val="FFFFFF"/>
                </a:solidFill>
                <a:latin typeface="FrutigerNext LT Regular" pitchFamily="34" charset="0"/>
                <a:ea typeface="MS PGothic" pitchFamily="34" charset="-128"/>
              </a:rPr>
              <a:t>partners </a:t>
            </a:r>
            <a:r>
              <a:rPr lang="en-US" altLang="zh-CN" sz="1100" dirty="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dirty="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latin typeface="FrutigerNext LT Medium"/>
                <a:ea typeface="华文细黑" pitchFamily="2" charset="-122"/>
              </a:defRPr>
            </a:lvl1pPr>
          </a:lstStyle>
          <a:p>
            <a:pPr>
              <a:defRPr/>
            </a:pPr>
            <a:endParaRPr lang="en-US" altLang="zh-CN"/>
          </a:p>
        </p:txBody>
      </p:sp>
      <p:pic>
        <p:nvPicPr>
          <p:cNvPr id="1032" name="Picture 89" descr="Huawei logo"/>
          <p:cNvPicPr>
            <a:picLocks noChangeAspect="1" noChangeArrowheads="1"/>
          </p:cNvPicPr>
          <p:nvPr/>
        </p:nvPicPr>
        <p:blipFill>
          <a:blip r:embed="rId3"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9" name="Freeform 5"/>
          <p:cNvSpPr>
            <a:spLocks/>
          </p:cNvSpPr>
          <p:nvPr/>
        </p:nvSpPr>
        <p:spPr bwMode="auto">
          <a:xfrm>
            <a:off x="0" y="6200929"/>
            <a:ext cx="9643892" cy="657089"/>
          </a:xfrm>
          <a:custGeom>
            <a:avLst/>
            <a:gdLst>
              <a:gd name="T0" fmla="*/ 1619 w 1650"/>
              <a:gd name="T1" fmla="*/ 110 h 110"/>
              <a:gd name="T2" fmla="*/ 1650 w 1650"/>
              <a:gd name="T3" fmla="*/ 0 h 110"/>
              <a:gd name="T4" fmla="*/ 0 w 1650"/>
              <a:gd name="T5" fmla="*/ 0 h 110"/>
              <a:gd name="T6" fmla="*/ 0 w 1650"/>
              <a:gd name="T7" fmla="*/ 110 h 110"/>
              <a:gd name="T8" fmla="*/ 1619 w 1650"/>
              <a:gd name="T9" fmla="*/ 110 h 110"/>
            </a:gdLst>
            <a:ahLst/>
            <a:cxnLst>
              <a:cxn ang="0">
                <a:pos x="T0" y="T1"/>
              </a:cxn>
              <a:cxn ang="0">
                <a:pos x="T2" y="T3"/>
              </a:cxn>
              <a:cxn ang="0">
                <a:pos x="T4" y="T5"/>
              </a:cxn>
              <a:cxn ang="0">
                <a:pos x="T6" y="T7"/>
              </a:cxn>
              <a:cxn ang="0">
                <a:pos x="T8" y="T9"/>
              </a:cxn>
            </a:cxnLst>
            <a:rect l="0" t="0" r="r" b="b"/>
            <a:pathLst>
              <a:path w="1650" h="110">
                <a:moveTo>
                  <a:pt x="1619" y="110"/>
                </a:moveTo>
                <a:cubicBezTo>
                  <a:pt x="1641" y="58"/>
                  <a:pt x="1648" y="22"/>
                  <a:pt x="1650" y="0"/>
                </a:cubicBezTo>
                <a:cubicBezTo>
                  <a:pt x="1650" y="0"/>
                  <a:pt x="0" y="0"/>
                  <a:pt x="0" y="0"/>
                </a:cubicBezTo>
                <a:cubicBezTo>
                  <a:pt x="0" y="110"/>
                  <a:pt x="0" y="110"/>
                  <a:pt x="0" y="110"/>
                </a:cubicBezTo>
                <a:lnTo>
                  <a:pt x="1619"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60" name="Freeform 6"/>
          <p:cNvSpPr>
            <a:spLocks/>
          </p:cNvSpPr>
          <p:nvPr/>
        </p:nvSpPr>
        <p:spPr bwMode="auto">
          <a:xfrm>
            <a:off x="9545094" y="6200929"/>
            <a:ext cx="2648117" cy="657089"/>
          </a:xfrm>
          <a:custGeom>
            <a:avLst/>
            <a:gdLst>
              <a:gd name="T0" fmla="*/ 0 w 453"/>
              <a:gd name="T1" fmla="*/ 110 h 110"/>
              <a:gd name="T2" fmla="*/ 38 w 453"/>
              <a:gd name="T3" fmla="*/ 0 h 110"/>
              <a:gd name="T4" fmla="*/ 453 w 453"/>
              <a:gd name="T5" fmla="*/ 0 h 110"/>
              <a:gd name="T6" fmla="*/ 453 w 453"/>
              <a:gd name="T7" fmla="*/ 110 h 110"/>
              <a:gd name="T8" fmla="*/ 0 w 453"/>
              <a:gd name="T9" fmla="*/ 110 h 110"/>
            </a:gdLst>
            <a:ahLst/>
            <a:cxnLst>
              <a:cxn ang="0">
                <a:pos x="T0" y="T1"/>
              </a:cxn>
              <a:cxn ang="0">
                <a:pos x="T2" y="T3"/>
              </a:cxn>
              <a:cxn ang="0">
                <a:pos x="T4" y="T5"/>
              </a:cxn>
              <a:cxn ang="0">
                <a:pos x="T6" y="T7"/>
              </a:cxn>
              <a:cxn ang="0">
                <a:pos x="T8" y="T9"/>
              </a:cxn>
            </a:cxnLst>
            <a:rect l="0" t="0" r="r" b="b"/>
            <a:pathLst>
              <a:path w="453" h="110">
                <a:moveTo>
                  <a:pt x="0" y="110"/>
                </a:moveTo>
                <a:cubicBezTo>
                  <a:pt x="12" y="51"/>
                  <a:pt x="27" y="18"/>
                  <a:pt x="38" y="0"/>
                </a:cubicBezTo>
                <a:cubicBezTo>
                  <a:pt x="453" y="0"/>
                  <a:pt x="453" y="0"/>
                  <a:pt x="453" y="0"/>
                </a:cubicBezTo>
                <a:cubicBezTo>
                  <a:pt x="453" y="110"/>
                  <a:pt x="453" y="110"/>
                  <a:pt x="453" y="110"/>
                </a:cubicBezTo>
                <a:lnTo>
                  <a:pt x="0" y="110"/>
                </a:lnTo>
                <a:close/>
              </a:path>
            </a:pathLst>
          </a:custGeom>
          <a:gradFill flip="none" rotWithShape="1">
            <a:gsLst>
              <a:gs pos="0">
                <a:schemeClr val="bg1">
                  <a:lumMod val="70000"/>
                </a:schemeClr>
              </a:gs>
              <a:gs pos="100000">
                <a:schemeClr val="bg1">
                  <a:lumMod val="88000"/>
                </a:schemeClr>
              </a:gs>
            </a:gsLst>
            <a:lin ang="16200000" scaled="0"/>
            <a:tileRect/>
          </a:gra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550" name="Rectangle 86"/>
          <p:cNvSpPr>
            <a:spLocks noChangeArrowheads="1"/>
          </p:cNvSpPr>
          <p:nvPr/>
        </p:nvSpPr>
        <p:spPr bwMode="auto">
          <a:xfrm>
            <a:off x="7910513" y="6396039"/>
            <a:ext cx="1409700" cy="461962"/>
          </a:xfrm>
          <a:prstGeom prst="rect">
            <a:avLst/>
          </a:prstGeom>
          <a:noFill/>
          <a:ln w="9525">
            <a:noFill/>
            <a:miter lim="800000"/>
            <a:headEnd/>
            <a:tailEnd/>
          </a:ln>
          <a:effectLst/>
        </p:spPr>
        <p:txBody>
          <a:bodyPr lIns="0" tIns="0" rIns="0" bIns="0"/>
          <a:lstStyle/>
          <a:p>
            <a:pPr defTabSz="784225" eaLnBrk="0" hangingPunct="0">
              <a:lnSpc>
                <a:spcPct val="85000"/>
              </a:lnSpc>
            </a:pPr>
            <a:endParaRPr lang="de-DE" sz="1200" b="1" dirty="0">
              <a:solidFill>
                <a:srgbClr val="000000"/>
              </a:solidFill>
              <a:latin typeface="FrutigerNext LT Medium"/>
              <a:ea typeface="MS PGothic" pitchFamily="34" charset="-128"/>
            </a:endParaRPr>
          </a:p>
          <a:p>
            <a:pPr defTabSz="784225" eaLnBrk="0" hangingPunct="0">
              <a:lnSpc>
                <a:spcPct val="85000"/>
              </a:lnSpc>
            </a:pPr>
            <a:r>
              <a:rPr lang="de-DE" sz="1200" b="1" dirty="0">
                <a:solidFill>
                  <a:srgbClr val="000000"/>
                </a:solidFill>
                <a:latin typeface="FrutigerNext LT Medium"/>
                <a:ea typeface="MS PGothic" pitchFamily="34" charset="-128"/>
              </a:rPr>
              <a:t>Page </a:t>
            </a:r>
            <a:fld id="{E68EC476-442B-4BB7-9603-F1440C241F3D}" type="slidenum">
              <a:rPr lang="de-DE" sz="1200" b="1">
                <a:solidFill>
                  <a:srgbClr val="000000"/>
                </a:solidFill>
                <a:latin typeface="FrutigerNext LT Medium"/>
                <a:ea typeface="MS PGothic" pitchFamily="34" charset="-128"/>
              </a:rPr>
              <a:pPr defTabSz="784225" eaLnBrk="0" hangingPunct="0">
                <a:lnSpc>
                  <a:spcPct val="85000"/>
                </a:lnSpc>
              </a:pPr>
              <a:t>‹#›</a:t>
            </a:fld>
            <a:endParaRPr lang="en-GB" sz="1200" b="1" dirty="0">
              <a:solidFill>
                <a:srgbClr val="000000"/>
              </a:solidFill>
              <a:latin typeface="FrutigerNext LT Medium"/>
              <a:ea typeface="MS PGothic" pitchFamily="34" charset="-128"/>
            </a:endParaRPr>
          </a:p>
        </p:txBody>
      </p:sp>
      <p:sp>
        <p:nvSpPr>
          <p:cNvPr id="1470549" name="Text Box 85"/>
          <p:cNvSpPr txBox="1">
            <a:spLocks noChangeArrowheads="1"/>
          </p:cNvSpPr>
          <p:nvPr/>
        </p:nvSpPr>
        <p:spPr bwMode="auto">
          <a:xfrm>
            <a:off x="869950" y="6457968"/>
            <a:ext cx="3661106" cy="263791"/>
          </a:xfrm>
          <a:prstGeom prst="rect">
            <a:avLst/>
          </a:prstGeom>
          <a:noFill/>
          <a:ln w="9525">
            <a:noFill/>
            <a:miter lim="800000"/>
            <a:headEnd/>
            <a:tailEnd/>
          </a:ln>
        </p:spPr>
        <p:txBody>
          <a:bodyPr wrap="square" lIns="78360" tIns="39180" rIns="78360" bIns="39180">
            <a:spAutoFit/>
          </a:bodyPr>
          <a:lstStyle/>
          <a:p>
            <a:pPr defTabSz="784225" eaLnBrk="0" hangingPunct="0"/>
            <a:r>
              <a:rPr lang="en-US" altLang="zh-CN" sz="1200" b="1" kern="0" dirty="0">
                <a:solidFill>
                  <a:srgbClr val="000000"/>
                </a:solidFill>
                <a:latin typeface="FrutigerNext LT Medium"/>
                <a:ea typeface="MS PGothic" pitchFamily="34" charset="-128"/>
              </a:rPr>
              <a:t>HUAWEI TECHNOLOGIES CO., LTD.</a:t>
            </a:r>
          </a:p>
        </p:txBody>
      </p:sp>
      <p:pic>
        <p:nvPicPr>
          <p:cNvPr id="1470551" name="Picture 87" descr="图片3副本"/>
          <p:cNvPicPr>
            <a:picLocks noChangeAspect="1" noChangeArrowheads="1"/>
          </p:cNvPicPr>
          <p:nvPr/>
        </p:nvPicPr>
        <p:blipFill>
          <a:blip r:embed="rId6" cstate="print"/>
          <a:srcRect/>
          <a:stretch>
            <a:fillRect/>
          </a:stretch>
        </p:blipFill>
        <p:spPr bwMode="auto">
          <a:xfrm>
            <a:off x="10182226" y="6386531"/>
            <a:ext cx="1295400" cy="307975"/>
          </a:xfrm>
          <a:prstGeom prst="rect">
            <a:avLst/>
          </a:prstGeom>
          <a:noFill/>
        </p:spPr>
      </p:pic>
      <p:sp>
        <p:nvSpPr>
          <p:cNvPr id="1470552" name="Rectangle 88"/>
          <p:cNvSpPr>
            <a:spLocks noGrp="1" noChangeArrowheads="1"/>
          </p:cNvSpPr>
          <p:nvPr>
            <p:ph type="title"/>
          </p:nvPr>
        </p:nvSpPr>
        <p:spPr bwMode="auto">
          <a:xfrm>
            <a:off x="781050" y="1"/>
            <a:ext cx="10975975" cy="1063625"/>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70602" name="Rectangle 138"/>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英文标题</a:t>
            </a:r>
            <a:r>
              <a:rPr lang="en-US" altLang="zh-CN" sz="1200" dirty="0">
                <a:solidFill>
                  <a:srgbClr val="F8F8F8"/>
                </a:solidFill>
                <a:latin typeface="Arial" charset="0"/>
                <a:ea typeface="华文细黑" pitchFamily="2" charset="-122"/>
                <a:cs typeface="SimSun" pitchFamily="2" charset="-122"/>
              </a:rPr>
              <a:t>:32-35pt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Medium</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中文标题</a:t>
            </a:r>
            <a:r>
              <a:rPr lang="en-US" altLang="zh-CN" sz="1200" dirty="0">
                <a:solidFill>
                  <a:srgbClr val="F8F8F8"/>
                </a:solidFill>
                <a:latin typeface="Arial" charset="0"/>
                <a:ea typeface="华文细黑" pitchFamily="2" charset="-122"/>
                <a:cs typeface="SimSun" pitchFamily="2" charset="-122"/>
              </a:rPr>
              <a:t>:30-32pt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黑体</a:t>
            </a: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英文正文</a:t>
            </a:r>
            <a:r>
              <a:rPr lang="en-US" altLang="zh-CN" sz="1200" dirty="0">
                <a:solidFill>
                  <a:srgbClr val="F8F8F8"/>
                </a:solidFill>
                <a:latin typeface="Arial" charset="0"/>
                <a:ea typeface="华文细黑" pitchFamily="2" charset="-122"/>
                <a:cs typeface="SimSun" pitchFamily="2" charset="-122"/>
              </a:rPr>
              <a:t>:20-22pt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 </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 :18pt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900" indent="-342900" algn="r">
              <a:lnSpc>
                <a:spcPct val="125000"/>
              </a:lnSpc>
              <a:spcBef>
                <a:spcPct val="20000"/>
              </a:spcBef>
              <a:buClr>
                <a:srgbClr val="990000"/>
              </a:buClr>
            </a:pPr>
            <a:r>
              <a:rPr lang="en-US" altLang="zh-CN" sz="1200" dirty="0" err="1">
                <a:solidFill>
                  <a:srgbClr val="F8F8F8"/>
                </a:solidFill>
                <a:latin typeface="FrutigerNext LT Medium" pitchFamily="34" charset="0"/>
                <a:ea typeface="华文细黑" pitchFamily="2" charset="-122"/>
                <a:cs typeface="SimSun" pitchFamily="2" charset="-122"/>
              </a:rPr>
              <a:t>FrutigerNext</a:t>
            </a:r>
            <a:r>
              <a:rPr lang="en-US" altLang="zh-CN" sz="1200" dirty="0">
                <a:solidFill>
                  <a:srgbClr val="F8F8F8"/>
                </a:solidFill>
                <a:latin typeface="FrutigerNext LT Medium" pitchFamily="34" charset="0"/>
                <a:ea typeface="华文细黑" pitchFamily="2" charset="-122"/>
                <a:cs typeface="SimSun" pitchFamily="2" charset="-122"/>
              </a:rPr>
              <a:t> LT Regular</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中文正文</a:t>
            </a:r>
            <a:r>
              <a:rPr lang="en-US" altLang="zh-CN" sz="1200" dirty="0">
                <a:solidFill>
                  <a:srgbClr val="F8F8F8"/>
                </a:solidFill>
                <a:latin typeface="Arial" charset="0"/>
                <a:ea typeface="华文细黑" pitchFamily="2" charset="-122"/>
                <a:cs typeface="SimSun" pitchFamily="2" charset="-122"/>
              </a:rPr>
              <a:t>:18-20pt</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900" indent="-342900"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细黑体 </a:t>
            </a:r>
            <a:endParaRPr lang="zh-CN" altLang="en-US" sz="1200" dirty="0">
              <a:solidFill>
                <a:srgbClr val="080808"/>
              </a:solidFill>
              <a:latin typeface="Arial" charset="0"/>
              <a:ea typeface="华文细黑" pitchFamily="2" charset="-122"/>
              <a:cs typeface="SimSun" pitchFamily="2" charset="-122"/>
            </a:endParaRPr>
          </a:p>
        </p:txBody>
      </p:sp>
      <p:sp>
        <p:nvSpPr>
          <p:cNvPr id="1470603" name="Rectangle 139"/>
          <p:cNvSpPr>
            <a:spLocks noChangeArrowheads="1"/>
          </p:cNvSpPr>
          <p:nvPr/>
        </p:nvSpPr>
        <p:spPr bwMode="auto">
          <a:xfrm>
            <a:off x="12361875" y="5444700"/>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srgbClr val="000000"/>
              </a:solidFill>
              <a:latin typeface="FrutigerNext LT Regular" pitchFamily="34" charset="0"/>
              <a:ea typeface="MS PGothic" pitchFamily="34" charset="-128"/>
            </a:endParaRPr>
          </a:p>
        </p:txBody>
      </p:sp>
      <p:grpSp>
        <p:nvGrpSpPr>
          <p:cNvPr id="2" name="Group 140"/>
          <p:cNvGrpSpPr>
            <a:grpSpLocks/>
          </p:cNvGrpSpPr>
          <p:nvPr/>
        </p:nvGrpSpPr>
        <p:grpSpPr bwMode="auto">
          <a:xfrm>
            <a:off x="12472987" y="5278438"/>
            <a:ext cx="989012" cy="184150"/>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3" name="Group 145"/>
          <p:cNvGrpSpPr>
            <a:grpSpLocks/>
          </p:cNvGrpSpPr>
          <p:nvPr/>
        </p:nvGrpSpPr>
        <p:grpSpPr bwMode="auto">
          <a:xfrm>
            <a:off x="12472987" y="6203968"/>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4" name="Group 150"/>
          <p:cNvGrpSpPr>
            <a:grpSpLocks/>
          </p:cNvGrpSpPr>
          <p:nvPr/>
        </p:nvGrpSpPr>
        <p:grpSpPr bwMode="auto">
          <a:xfrm>
            <a:off x="12472987" y="6450013"/>
            <a:ext cx="989012" cy="182562"/>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5" name="Group 155"/>
          <p:cNvGrpSpPr>
            <a:grpSpLocks/>
          </p:cNvGrpSpPr>
          <p:nvPr/>
        </p:nvGrpSpPr>
        <p:grpSpPr bwMode="auto">
          <a:xfrm>
            <a:off x="12472987" y="5527693"/>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宋体" pitchFamily="2" charset="-122"/>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6" name="Group 160"/>
          <p:cNvGrpSpPr>
            <a:grpSpLocks/>
          </p:cNvGrpSpPr>
          <p:nvPr/>
        </p:nvGrpSpPr>
        <p:grpSpPr bwMode="auto">
          <a:xfrm>
            <a:off x="12472987" y="5957888"/>
            <a:ext cx="989012" cy="182562"/>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7" name="Group 165"/>
          <p:cNvGrpSpPr>
            <a:grpSpLocks/>
          </p:cNvGrpSpPr>
          <p:nvPr/>
        </p:nvGrpSpPr>
        <p:grpSpPr bwMode="auto">
          <a:xfrm>
            <a:off x="12472987" y="6697663"/>
            <a:ext cx="989012" cy="182562"/>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8" name="Group 170"/>
          <p:cNvGrpSpPr>
            <a:grpSpLocks/>
          </p:cNvGrpSpPr>
          <p:nvPr/>
        </p:nvGrpSpPr>
        <p:grpSpPr bwMode="auto">
          <a:xfrm>
            <a:off x="12472987" y="5032375"/>
            <a:ext cx="989012" cy="184150"/>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9" name="Group 175"/>
          <p:cNvGrpSpPr>
            <a:grpSpLocks/>
          </p:cNvGrpSpPr>
          <p:nvPr/>
        </p:nvGrpSpPr>
        <p:grpSpPr bwMode="auto">
          <a:xfrm>
            <a:off x="12472987" y="4600593"/>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grpSp>
        <p:nvGrpSpPr>
          <p:cNvPr id="10" name="Group 180"/>
          <p:cNvGrpSpPr>
            <a:grpSpLocks/>
          </p:cNvGrpSpPr>
          <p:nvPr/>
        </p:nvGrpSpPr>
        <p:grpSpPr bwMode="auto">
          <a:xfrm>
            <a:off x="12472987" y="4354513"/>
            <a:ext cx="989012" cy="184150"/>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a:solidFill>
                  <a:srgbClr val="000000"/>
                </a:solidFill>
                <a:latin typeface="Arial" charset="0"/>
                <a:ea typeface="宋体" pitchFamily="2" charset="-122"/>
              </a:endParaRPr>
            </a:p>
          </p:txBody>
        </p:sp>
      </p:grpSp>
      <p:sp>
        <p:nvSpPr>
          <p:cNvPr id="1470649" name="Rectangle 185"/>
          <p:cNvSpPr>
            <a:spLocks noChangeArrowheads="1"/>
          </p:cNvSpPr>
          <p:nvPr/>
        </p:nvSpPr>
        <p:spPr bwMode="auto">
          <a:xfrm>
            <a:off x="12269788" y="2263775"/>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13"/>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6806" r:id="rId1"/>
    <p:sldLayoutId id="2147486807" r:id="rId2"/>
    <p:sldLayoutId id="2147486808" r:id="rId3"/>
    <p:sldLayoutId id="2147486809" r:id="rId4"/>
  </p:sldLayoutIdLst>
  <p:transition/>
  <p:timing>
    <p:tnLst>
      <p:par>
        <p:cTn id="1" dur="indefinite" restart="never" nodeType="tmRoot"/>
      </p:par>
    </p:tnLst>
  </p:timing>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3"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4" name="Group 87"/>
            <p:cNvGrpSpPr>
              <a:grpSpLocks/>
            </p:cNvGrpSpPr>
            <p:nvPr userDrawn="1"/>
          </p:nvGrpSpPr>
          <p:grpSpPr bwMode="auto">
            <a:xfrm>
              <a:off x="5941" y="2475"/>
              <a:ext cx="409" cy="1783"/>
              <a:chOff x="5921" y="2387"/>
              <a:chExt cx="409" cy="1783"/>
            </a:xfrm>
          </p:grpSpPr>
          <p:grpSp>
            <p:nvGrpSpPr>
              <p:cNvPr id="5"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7"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6811" r:id="rId1"/>
    <p:sldLayoutId id="2147486813" r:id="rId2"/>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6815" r:id="rId1"/>
    <p:sldLayoutId id="2147486816" r:id="rId2"/>
    <p:sldLayoutId id="2147486817" r:id="rId3"/>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46" name="Rectangle 13"/>
          <p:cNvSpPr>
            <a:spLocks noGrp="1" noChangeArrowheads="1"/>
          </p:cNvSpPr>
          <p:nvPr>
            <p:ph type="title"/>
          </p:nvPr>
        </p:nvSpPr>
        <p:spPr bwMode="auto">
          <a:xfrm>
            <a:off x="876300" y="325438"/>
            <a:ext cx="10440988" cy="871537"/>
          </a:xfrm>
          <a:prstGeom prst="rect">
            <a:avLst/>
          </a:prstGeom>
          <a:noFill/>
          <a:ln w="9525">
            <a:noFill/>
            <a:miter lim="800000"/>
            <a:headEnd/>
            <a:tailEnd/>
          </a:ln>
          <a:effectLst/>
        </p:spPr>
        <p:txBody>
          <a:bodyPr vert="horz" wrap="square" lIns="0" tIns="40064" rIns="80129" bIns="40064" numCol="1" anchor="ctr" anchorCtr="0" compatLnSpc="1">
            <a:prstTxWarp prst="textNoShape">
              <a:avLst/>
            </a:prstTxWarp>
          </a:bodyPr>
          <a:lstStyle/>
          <a:p>
            <a:pPr lvl="0"/>
            <a:r>
              <a:rPr lang="en-US" altLang="zh-CN" smtClean="0"/>
              <a:t>Click to edit Master title style</a:t>
            </a:r>
            <a:endParaRPr lang="zh-CN" altLang="en-US" smtClean="0"/>
          </a:p>
        </p:txBody>
      </p:sp>
      <p:sp>
        <p:nvSpPr>
          <p:cNvPr id="10248" name="Rectangle 68"/>
          <p:cNvSpPr>
            <a:spLocks noGrp="1" noChangeArrowheads="1"/>
          </p:cNvSpPr>
          <p:nvPr>
            <p:ph type="body" idx="1"/>
          </p:nvPr>
        </p:nvSpPr>
        <p:spPr bwMode="auto">
          <a:xfrm>
            <a:off x="876300" y="1628775"/>
            <a:ext cx="10440988" cy="4194175"/>
          </a:xfrm>
          <a:prstGeom prst="rect">
            <a:avLst/>
          </a:prstGeom>
          <a:noFill/>
          <a:ln w="9525">
            <a:noFill/>
            <a:miter lim="800000"/>
            <a:headEnd/>
            <a:tailEnd/>
          </a:ln>
          <a:effectLst/>
        </p:spPr>
        <p:txBody>
          <a:bodyPr vert="horz" wrap="square" lIns="80142" tIns="40070" rIns="80142" bIns="40070" numCol="1" anchor="t" anchorCtr="0" compatLnSpc="1">
            <a:prstTxWarp prst="textNoShape">
              <a:avLst/>
            </a:prstTxWarp>
          </a:bodyPr>
          <a:lstStyle/>
          <a:p>
            <a:pPr lvl="0"/>
            <a:r>
              <a:rPr lang="en-US" altLang="zh-CN" smtClean="0"/>
              <a:t>Click to edit Master text styles</a:t>
            </a:r>
            <a:endParaRPr lang="zh-CN" altLang="en-US" smtClean="0"/>
          </a:p>
          <a:p>
            <a:pPr lvl="1"/>
            <a:r>
              <a:rPr lang="en-US" altLang="zh-CN" smtClean="0"/>
              <a:t>Second level</a:t>
            </a:r>
            <a:endParaRPr lang="zh-CN" altLang="en-US" smtClean="0"/>
          </a:p>
          <a:p>
            <a:pPr lvl="2"/>
            <a:r>
              <a:rPr lang="en-US" altLang="zh-CN" smtClean="0"/>
              <a:t>Third level</a:t>
            </a:r>
            <a:endParaRPr lang="zh-CN" altLang="en-US" smtClean="0"/>
          </a:p>
          <a:p>
            <a:pPr lvl="3"/>
            <a:r>
              <a:rPr lang="en-US" altLang="zh-CN" smtClean="0"/>
              <a:t>Fourth level</a:t>
            </a:r>
            <a:endParaRPr lang="zh-CN" altLang="en-US" smtClean="0"/>
          </a:p>
          <a:p>
            <a:pPr lvl="4"/>
            <a:r>
              <a:rPr lang="en-US" altLang="zh-CN" smtClean="0"/>
              <a:t>Fifth level</a:t>
            </a:r>
            <a:endParaRPr lang="zh-CN" altLang="en-US" smtClean="0"/>
          </a:p>
        </p:txBody>
      </p:sp>
      <p:grpSp>
        <p:nvGrpSpPr>
          <p:cNvPr id="2" name="Group 88"/>
          <p:cNvGrpSpPr>
            <a:grpSpLocks/>
          </p:cNvGrpSpPr>
          <p:nvPr/>
        </p:nvGrpSpPr>
        <p:grpSpPr bwMode="auto">
          <a:xfrm>
            <a:off x="12436475" y="3832225"/>
            <a:ext cx="1152525" cy="3025775"/>
            <a:chOff x="5874" y="2414"/>
            <a:chExt cx="544" cy="1906"/>
          </a:xfrm>
        </p:grpSpPr>
        <p:sp>
          <p:nvSpPr>
            <p:cNvPr id="10326" name="Rectangle 86"/>
            <p:cNvSpPr>
              <a:spLocks noChangeArrowheads="1"/>
            </p:cNvSpPr>
            <p:nvPr userDrawn="1"/>
          </p:nvSpPr>
          <p:spPr bwMode="auto">
            <a:xfrm>
              <a:off x="5874" y="2414"/>
              <a:ext cx="544" cy="1906"/>
            </a:xfrm>
            <a:prstGeom prst="rect">
              <a:avLst/>
            </a:prstGeom>
            <a:solidFill>
              <a:schemeClr val="bg1"/>
            </a:solidFill>
            <a:ln w="9525">
              <a:noFill/>
              <a:miter lim="800000"/>
              <a:headEnd/>
              <a:tailEnd/>
            </a:ln>
            <a:effectLst/>
          </p:spPr>
          <p:txBody>
            <a:bodyPr wrap="none" anchor="ctr"/>
            <a:lstStyle/>
            <a:p>
              <a:endParaRPr lang="zh-CN" altLang="en-US">
                <a:solidFill>
                  <a:prstClr val="black"/>
                </a:solidFill>
                <a:ea typeface="宋体" pitchFamily="2" charset="-122"/>
              </a:endParaRPr>
            </a:p>
          </p:txBody>
        </p:sp>
        <p:grpSp>
          <p:nvGrpSpPr>
            <p:cNvPr id="3" name="Group 87"/>
            <p:cNvGrpSpPr>
              <a:grpSpLocks/>
            </p:cNvGrpSpPr>
            <p:nvPr userDrawn="1"/>
          </p:nvGrpSpPr>
          <p:grpSpPr bwMode="auto">
            <a:xfrm>
              <a:off x="5941" y="2475"/>
              <a:ext cx="409" cy="1783"/>
              <a:chOff x="5921" y="2387"/>
              <a:chExt cx="409" cy="1783"/>
            </a:xfrm>
          </p:grpSpPr>
          <p:grpSp>
            <p:nvGrpSpPr>
              <p:cNvPr id="4" name="Group 18"/>
              <p:cNvGrpSpPr>
                <a:grpSpLocks noChangeAspect="1"/>
              </p:cNvGrpSpPr>
              <p:nvPr userDrawn="1"/>
            </p:nvGrpSpPr>
            <p:grpSpPr bwMode="auto">
              <a:xfrm>
                <a:off x="5921" y="2506"/>
                <a:ext cx="409" cy="101"/>
                <a:chOff x="5893" y="2387"/>
                <a:chExt cx="466" cy="115"/>
              </a:xfrm>
            </p:grpSpPr>
            <p:sp>
              <p:nvSpPr>
                <p:cNvPr id="10315" name="Rectangle 19"/>
                <p:cNvSpPr>
                  <a:spLocks noChangeAspect="1"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6" name="Rectangle 20"/>
                <p:cNvSpPr>
                  <a:spLocks noChangeAspect="1"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7" name="Rectangle 21"/>
                <p:cNvSpPr>
                  <a:spLocks noChangeAspect="1"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8" name="Rectangle 22"/>
                <p:cNvSpPr>
                  <a:spLocks noChangeAspect="1"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5" name="Group 23"/>
              <p:cNvGrpSpPr>
                <a:grpSpLocks noChangeAspect="1"/>
              </p:cNvGrpSpPr>
              <p:nvPr userDrawn="1"/>
            </p:nvGrpSpPr>
            <p:grpSpPr bwMode="auto">
              <a:xfrm>
                <a:off x="5921" y="2626"/>
                <a:ext cx="409" cy="101"/>
                <a:chOff x="5893" y="2523"/>
                <a:chExt cx="466" cy="115"/>
              </a:xfrm>
            </p:grpSpPr>
            <p:sp>
              <p:nvSpPr>
                <p:cNvPr id="10311" name="Rectangle 24"/>
                <p:cNvSpPr>
                  <a:spLocks noChangeAspect="1"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2" name="Rectangle 25"/>
                <p:cNvSpPr>
                  <a:spLocks noChangeAspect="1"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3" name="Rectangle 26"/>
                <p:cNvSpPr>
                  <a:spLocks noChangeAspect="1"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4" name="Rectangle 27"/>
                <p:cNvSpPr>
                  <a:spLocks noChangeAspect="1"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6" name="Group 28"/>
              <p:cNvGrpSpPr>
                <a:grpSpLocks noChangeAspect="1"/>
              </p:cNvGrpSpPr>
              <p:nvPr userDrawn="1"/>
            </p:nvGrpSpPr>
            <p:grpSpPr bwMode="auto">
              <a:xfrm>
                <a:off x="5921" y="2745"/>
                <a:ext cx="409" cy="101"/>
                <a:chOff x="5893" y="2659"/>
                <a:chExt cx="466" cy="115"/>
              </a:xfrm>
            </p:grpSpPr>
            <p:sp>
              <p:nvSpPr>
                <p:cNvPr id="10307" name="Rectangle 29"/>
                <p:cNvSpPr>
                  <a:spLocks noChangeAspect="1"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8" name="Rectangle 30"/>
                <p:cNvSpPr>
                  <a:spLocks noChangeAspect="1"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9" name="Rectangle 31"/>
                <p:cNvSpPr>
                  <a:spLocks noChangeAspect="1"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10" name="Rectangle 32"/>
                <p:cNvSpPr>
                  <a:spLocks noChangeAspect="1"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7" name="Group 33"/>
              <p:cNvGrpSpPr>
                <a:grpSpLocks noChangeAspect="1"/>
              </p:cNvGrpSpPr>
              <p:nvPr userDrawn="1"/>
            </p:nvGrpSpPr>
            <p:grpSpPr bwMode="auto">
              <a:xfrm>
                <a:off x="5921" y="2387"/>
                <a:ext cx="409" cy="104"/>
                <a:chOff x="5893" y="2251"/>
                <a:chExt cx="466" cy="119"/>
              </a:xfrm>
            </p:grpSpPr>
            <p:sp>
              <p:nvSpPr>
                <p:cNvPr id="10303" name="Rectangle 34"/>
                <p:cNvSpPr>
                  <a:spLocks noChangeAspect="1"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4" name="Rectangle 35"/>
                <p:cNvSpPr>
                  <a:spLocks noChangeAspect="1"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5" name="Rectangle 36"/>
                <p:cNvSpPr>
                  <a:spLocks noChangeAspect="1"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6" name="Rectangle 37"/>
                <p:cNvSpPr>
                  <a:spLocks noChangeAspect="1"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8" name="Group 38"/>
              <p:cNvGrpSpPr>
                <a:grpSpLocks noChangeAspect="1"/>
              </p:cNvGrpSpPr>
              <p:nvPr userDrawn="1"/>
            </p:nvGrpSpPr>
            <p:grpSpPr bwMode="auto">
              <a:xfrm>
                <a:off x="5921" y="2944"/>
                <a:ext cx="409" cy="101"/>
                <a:chOff x="5893" y="2886"/>
                <a:chExt cx="466" cy="115"/>
              </a:xfrm>
            </p:grpSpPr>
            <p:sp>
              <p:nvSpPr>
                <p:cNvPr id="10299" name="Rectangle 39"/>
                <p:cNvSpPr>
                  <a:spLocks noChangeAspect="1"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0" name="Rectangle 40"/>
                <p:cNvSpPr>
                  <a:spLocks noChangeAspect="1"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1" name="Rectangle 41"/>
                <p:cNvSpPr>
                  <a:spLocks noChangeAspect="1"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302" name="Rectangle 42"/>
                <p:cNvSpPr>
                  <a:spLocks noChangeAspect="1"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9" name="Group 43"/>
              <p:cNvGrpSpPr>
                <a:grpSpLocks noChangeAspect="1"/>
              </p:cNvGrpSpPr>
              <p:nvPr userDrawn="1"/>
            </p:nvGrpSpPr>
            <p:grpSpPr bwMode="auto">
              <a:xfrm>
                <a:off x="5921" y="3064"/>
                <a:ext cx="409" cy="101"/>
                <a:chOff x="5893" y="3022"/>
                <a:chExt cx="466" cy="115"/>
              </a:xfrm>
            </p:grpSpPr>
            <p:sp>
              <p:nvSpPr>
                <p:cNvPr id="10295" name="Rectangle 44"/>
                <p:cNvSpPr>
                  <a:spLocks noChangeAspect="1"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6" name="Rectangle 45"/>
                <p:cNvSpPr>
                  <a:spLocks noChangeAspect="1"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7" name="Rectangle 46"/>
                <p:cNvSpPr>
                  <a:spLocks noChangeAspect="1"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8" name="Rectangle 47"/>
                <p:cNvSpPr>
                  <a:spLocks noChangeAspect="1"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0" name="Group 48"/>
              <p:cNvGrpSpPr>
                <a:grpSpLocks noChangeAspect="1"/>
              </p:cNvGrpSpPr>
              <p:nvPr userDrawn="1"/>
            </p:nvGrpSpPr>
            <p:grpSpPr bwMode="auto">
              <a:xfrm>
                <a:off x="5921" y="3183"/>
                <a:ext cx="409" cy="101"/>
                <a:chOff x="5893" y="3158"/>
                <a:chExt cx="466" cy="115"/>
              </a:xfrm>
            </p:grpSpPr>
            <p:sp>
              <p:nvSpPr>
                <p:cNvPr id="10291" name="Rectangle 49"/>
                <p:cNvSpPr>
                  <a:spLocks noChangeAspect="1"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2" name="Rectangle 50"/>
                <p:cNvSpPr>
                  <a:spLocks noChangeAspect="1"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3" name="Rectangle 51"/>
                <p:cNvSpPr>
                  <a:spLocks noChangeAspect="1"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4" name="Rectangle 52"/>
                <p:cNvSpPr>
                  <a:spLocks noChangeAspect="1"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1" name="Group 53"/>
              <p:cNvGrpSpPr>
                <a:grpSpLocks noChangeAspect="1"/>
              </p:cNvGrpSpPr>
              <p:nvPr userDrawn="1"/>
            </p:nvGrpSpPr>
            <p:grpSpPr bwMode="auto">
              <a:xfrm>
                <a:off x="5921" y="3383"/>
                <a:ext cx="409" cy="100"/>
                <a:chOff x="5893" y="3385"/>
                <a:chExt cx="466" cy="115"/>
              </a:xfrm>
            </p:grpSpPr>
            <p:sp>
              <p:nvSpPr>
                <p:cNvPr id="10287" name="Rectangle 54"/>
                <p:cNvSpPr>
                  <a:spLocks noChangeAspect="1"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8" name="Rectangle 55"/>
                <p:cNvSpPr>
                  <a:spLocks noChangeAspect="1"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9" name="Rectangle 56"/>
                <p:cNvSpPr>
                  <a:spLocks noChangeAspect="1"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90" name="Rectangle 57"/>
                <p:cNvSpPr>
                  <a:spLocks noChangeAspect="1"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2" name="Group 58"/>
              <p:cNvGrpSpPr>
                <a:grpSpLocks noChangeAspect="1"/>
              </p:cNvGrpSpPr>
              <p:nvPr userDrawn="1"/>
            </p:nvGrpSpPr>
            <p:grpSpPr bwMode="auto">
              <a:xfrm>
                <a:off x="5921" y="3502"/>
                <a:ext cx="409" cy="101"/>
                <a:chOff x="5893" y="3521"/>
                <a:chExt cx="466" cy="115"/>
              </a:xfrm>
            </p:grpSpPr>
            <p:sp>
              <p:nvSpPr>
                <p:cNvPr id="10283" name="Rectangle 59"/>
                <p:cNvSpPr>
                  <a:spLocks noChangeAspect="1"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4" name="Rectangle 60"/>
                <p:cNvSpPr>
                  <a:spLocks noChangeAspect="1"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5" name="Rectangle 61"/>
                <p:cNvSpPr>
                  <a:spLocks noChangeAspect="1"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6" name="Rectangle 62"/>
                <p:cNvSpPr>
                  <a:spLocks noChangeAspect="1"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3" name="Group 63"/>
              <p:cNvGrpSpPr>
                <a:grpSpLocks noChangeAspect="1"/>
              </p:cNvGrpSpPr>
              <p:nvPr userDrawn="1"/>
            </p:nvGrpSpPr>
            <p:grpSpPr bwMode="auto">
              <a:xfrm>
                <a:off x="5921" y="3621"/>
                <a:ext cx="409" cy="101"/>
                <a:chOff x="5893" y="3657"/>
                <a:chExt cx="466" cy="115"/>
              </a:xfrm>
            </p:grpSpPr>
            <p:sp>
              <p:nvSpPr>
                <p:cNvPr id="10279" name="Rectangle 64"/>
                <p:cNvSpPr>
                  <a:spLocks noChangeAspect="1"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0" name="Rectangle 65"/>
                <p:cNvSpPr>
                  <a:spLocks noChangeAspect="1"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1" name="Rectangle 66"/>
                <p:cNvSpPr>
                  <a:spLocks noChangeAspect="1"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82" name="Rectangle 67"/>
                <p:cNvSpPr>
                  <a:spLocks noChangeAspect="1"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4" name="Group 68"/>
              <p:cNvGrpSpPr>
                <a:grpSpLocks noChangeAspect="1"/>
              </p:cNvGrpSpPr>
              <p:nvPr userDrawn="1"/>
            </p:nvGrpSpPr>
            <p:grpSpPr bwMode="auto">
              <a:xfrm>
                <a:off x="5921" y="3821"/>
                <a:ext cx="409" cy="101"/>
                <a:chOff x="5893" y="3884"/>
                <a:chExt cx="466" cy="115"/>
              </a:xfrm>
            </p:grpSpPr>
            <p:sp>
              <p:nvSpPr>
                <p:cNvPr id="10275" name="Rectangle 69"/>
                <p:cNvSpPr>
                  <a:spLocks noChangeAspect="1"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6" name="Rectangle 70"/>
                <p:cNvSpPr>
                  <a:spLocks noChangeAspect="1"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7" name="Rectangle 71"/>
                <p:cNvSpPr>
                  <a:spLocks noChangeAspect="1"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8" name="Rectangle 72"/>
                <p:cNvSpPr>
                  <a:spLocks noChangeAspect="1"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5" name="Group 73"/>
              <p:cNvGrpSpPr>
                <a:grpSpLocks noChangeAspect="1"/>
              </p:cNvGrpSpPr>
              <p:nvPr userDrawn="1"/>
            </p:nvGrpSpPr>
            <p:grpSpPr bwMode="auto">
              <a:xfrm>
                <a:off x="5921" y="3945"/>
                <a:ext cx="409" cy="101"/>
                <a:chOff x="5893" y="4026"/>
                <a:chExt cx="466" cy="115"/>
              </a:xfrm>
            </p:grpSpPr>
            <p:sp>
              <p:nvSpPr>
                <p:cNvPr id="10271" name="Rectangle 74"/>
                <p:cNvSpPr>
                  <a:spLocks noChangeAspect="1"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2" name="Rectangle 75"/>
                <p:cNvSpPr>
                  <a:spLocks noChangeAspect="1"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3" name="Rectangle 76"/>
                <p:cNvSpPr>
                  <a:spLocks noChangeAspect="1"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4" name="Rectangle 77"/>
                <p:cNvSpPr>
                  <a:spLocks noChangeAspect="1"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nvGrpSpPr>
              <p:cNvPr id="16" name="Group 78"/>
              <p:cNvGrpSpPr>
                <a:grpSpLocks noChangeAspect="1"/>
              </p:cNvGrpSpPr>
              <p:nvPr userDrawn="1"/>
            </p:nvGrpSpPr>
            <p:grpSpPr bwMode="auto">
              <a:xfrm>
                <a:off x="5921" y="4069"/>
                <a:ext cx="409" cy="101"/>
                <a:chOff x="5893" y="4167"/>
                <a:chExt cx="466" cy="115"/>
              </a:xfrm>
            </p:grpSpPr>
            <p:sp>
              <p:nvSpPr>
                <p:cNvPr id="10267" name="Rectangle 79"/>
                <p:cNvSpPr>
                  <a:spLocks noChangeAspect="1"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8" name="Rectangle 80"/>
                <p:cNvSpPr>
                  <a:spLocks noChangeAspect="1"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69" name="Rectangle 81"/>
                <p:cNvSpPr>
                  <a:spLocks noChangeAspect="1"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sp>
              <p:nvSpPr>
                <p:cNvPr id="10270" name="Rectangle 82"/>
                <p:cNvSpPr>
                  <a:spLocks noChangeAspect="1"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rot="10800000" wrap="none" anchor="ctr"/>
                <a:lstStyle/>
                <a:p>
                  <a:endParaRPr lang="zh-CN" altLang="en-US">
                    <a:solidFill>
                      <a:prstClr val="black"/>
                    </a:solidFill>
                    <a:ea typeface="宋体" pitchFamily="2" charset="-122"/>
                  </a:endParaRPr>
                </a:p>
              </p:txBody>
            </p:sp>
          </p:grpSp>
        </p:grpSp>
      </p:grpSp>
      <p:sp>
        <p:nvSpPr>
          <p:cNvPr id="6149" name="Rectangle 5"/>
          <p:cNvSpPr>
            <a:spLocks noChangeArrowheads="1"/>
          </p:cNvSpPr>
          <p:nvPr/>
        </p:nvSpPr>
        <p:spPr bwMode="auto">
          <a:xfrm>
            <a:off x="8483600" y="6502400"/>
            <a:ext cx="2797175" cy="455613"/>
          </a:xfrm>
          <a:prstGeom prst="rect">
            <a:avLst/>
          </a:prstGeom>
          <a:noFill/>
          <a:ln w="9525">
            <a:noFill/>
            <a:miter lim="800000"/>
            <a:headEnd/>
            <a:tailEnd/>
          </a:ln>
        </p:spPr>
        <p:txBody>
          <a:bodyPr lIns="0" tIns="0" rIns="0" bIns="0"/>
          <a:lstStyle/>
          <a:p>
            <a:pPr eaLnBrk="0" hangingPunct="0">
              <a:lnSpc>
                <a:spcPct val="85000"/>
              </a:lnSpc>
            </a:pPr>
            <a:r>
              <a:rPr lang="de-DE" altLang="zh-CN" sz="1200">
                <a:solidFill>
                  <a:srgbClr val="000000"/>
                </a:solidFill>
                <a:latin typeface="FrutigerNext LT Bold" pitchFamily="20" charset="0"/>
                <a:ea typeface="MS PGothic" pitchFamily="34" charset="-128"/>
              </a:rPr>
              <a:t>Page </a:t>
            </a:r>
            <a:fld id="{81F34FA2-C906-4E95-91BE-AE6D91A1F71C}" type="slidenum">
              <a:rPr lang="de-DE" altLang="zh-CN" sz="1200">
                <a:solidFill>
                  <a:srgbClr val="000000"/>
                </a:solidFill>
                <a:latin typeface="FrutigerNext LT Bold" pitchFamily="20" charset="0"/>
                <a:ea typeface="MS PGothic" pitchFamily="34" charset="-128"/>
              </a:rPr>
              <a:pPr eaLnBrk="0" hangingPunct="0">
                <a:lnSpc>
                  <a:spcPct val="85000"/>
                </a:lnSpc>
              </a:pPr>
              <a:t>‹#›</a:t>
            </a:fld>
            <a:endParaRPr lang="en-GB" altLang="zh-CN" sz="1200">
              <a:solidFill>
                <a:srgbClr val="000000"/>
              </a:solidFill>
              <a:latin typeface="FrutigerNext LT Bold" pitchFamily="20" charset="0"/>
              <a:ea typeface="MS PGothic" pitchFamily="34" charset="-128"/>
            </a:endParaRPr>
          </a:p>
        </p:txBody>
      </p:sp>
      <p:sp>
        <p:nvSpPr>
          <p:cNvPr id="10321" name="Text Box 81"/>
          <p:cNvSpPr txBox="1">
            <a:spLocks noChangeArrowheads="1"/>
          </p:cNvSpPr>
          <p:nvPr/>
        </p:nvSpPr>
        <p:spPr bwMode="auto">
          <a:xfrm>
            <a:off x="-3846513" y="1330325"/>
            <a:ext cx="3702050" cy="3876675"/>
          </a:xfrm>
          <a:prstGeom prst="rect">
            <a:avLst/>
          </a:prstGeom>
          <a:noFill/>
          <a:ln w="9525" algn="ctr">
            <a:noFill/>
            <a:miter lim="800000"/>
            <a:headEnd/>
            <a:tailEnd/>
          </a:ln>
          <a:effectLst/>
        </p:spPr>
        <p:txBody>
          <a:bodyPr lIns="78345" tIns="39172" rIns="78345" bIns="39172">
            <a:spAutoFit/>
          </a:bodyPr>
          <a:lstStyle/>
          <a:p>
            <a:pPr algn="r" defTabSz="784225">
              <a:spcBef>
                <a:spcPct val="20000"/>
              </a:spcBef>
            </a:pPr>
            <a:r>
              <a:rPr lang="zh-CN" altLang="zh-CN" sz="1100">
                <a:solidFill>
                  <a:srgbClr val="FFFFFF"/>
                </a:solidFill>
                <a:latin typeface="FrutigerNext LT Regular" pitchFamily="34" charset="0"/>
                <a:ea typeface="宋体" pitchFamily="2" charset="-122"/>
              </a:rPr>
              <a:t>Slide title :32-35pt  </a:t>
            </a:r>
          </a:p>
          <a:p>
            <a:pPr algn="r" defTabSz="784225">
              <a:spcBef>
                <a:spcPct val="20000"/>
              </a:spcBef>
            </a:pPr>
            <a:r>
              <a:rPr lang="zh-CN" altLang="zh-CN" sz="1100">
                <a:solidFill>
                  <a:srgbClr val="FFFFFF"/>
                </a:solidFill>
                <a:latin typeface="FrutigerNext LT Regular" pitchFamily="34" charset="0"/>
                <a:ea typeface="宋体" pitchFamily="2" charset="-122"/>
              </a:rPr>
              <a:t>Color: R153 G0 B0</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endParaRPr lang="zh-CN" altLang="zh-CN" sz="1100">
              <a:solidFill>
                <a:srgbClr val="FFFFFF"/>
              </a:solidFill>
              <a:latin typeface="FrutigerNext LT Regular" pitchFamily="34" charset="0"/>
              <a:ea typeface="宋体" pitchFamily="2" charset="-122"/>
            </a:endParaRPr>
          </a:p>
          <a:p>
            <a:pPr algn="r" defTabSz="784225">
              <a:spcBef>
                <a:spcPct val="20000"/>
              </a:spcBef>
            </a:pPr>
            <a:r>
              <a:rPr lang="zh-CN" altLang="zh-CN" sz="1100">
                <a:solidFill>
                  <a:srgbClr val="FFFFFF"/>
                </a:solidFill>
                <a:latin typeface="FrutigerNext LT Regular" pitchFamily="34" charset="0"/>
                <a:ea typeface="宋体" pitchFamily="2" charset="-122"/>
              </a:rPr>
              <a:t>Slide text :20-22pt</a:t>
            </a:r>
          </a:p>
          <a:p>
            <a:pPr algn="r" defTabSz="784225">
              <a:spcBef>
                <a:spcPct val="20000"/>
              </a:spcBef>
            </a:pPr>
            <a:r>
              <a:rPr lang="zh-CN" altLang="zh-CN" sz="1100">
                <a:solidFill>
                  <a:srgbClr val="FFFFFF"/>
                </a:solidFill>
                <a:latin typeface="FrutigerNext LT Regular" pitchFamily="34" charset="0"/>
                <a:ea typeface="宋体" pitchFamily="2" charset="-122"/>
              </a:rPr>
              <a:t>Bullets level 2-5:</a:t>
            </a:r>
          </a:p>
          <a:p>
            <a:pPr algn="r" defTabSz="784225">
              <a:spcBef>
                <a:spcPct val="20000"/>
              </a:spcBef>
            </a:pPr>
            <a:r>
              <a:rPr lang="zh-CN" altLang="zh-CN" sz="1100">
                <a:solidFill>
                  <a:srgbClr val="FFFFFF"/>
                </a:solidFill>
                <a:latin typeface="FrutigerNext LT Regular" pitchFamily="34" charset="0"/>
                <a:ea typeface="宋体" pitchFamily="2" charset="-122"/>
              </a:rPr>
              <a:t> 18pt  </a:t>
            </a:r>
          </a:p>
          <a:p>
            <a:pPr algn="r" defTabSz="784225">
              <a:spcBef>
                <a:spcPct val="20000"/>
              </a:spcBef>
            </a:pPr>
            <a:r>
              <a:rPr lang="zh-CN" altLang="zh-CN" sz="1100">
                <a:solidFill>
                  <a:srgbClr val="FFFFFF"/>
                </a:solidFill>
                <a:latin typeface="FrutigerNext LT Regular" pitchFamily="34" charset="0"/>
                <a:ea typeface="宋体" pitchFamily="2" charset="-122"/>
              </a:rPr>
              <a:t>Color:Black</a:t>
            </a:r>
          </a:p>
          <a:p>
            <a:pPr algn="r" defTabSz="784225">
              <a:spcBef>
                <a:spcPct val="20000"/>
              </a:spcBef>
            </a:pPr>
            <a:r>
              <a:rPr lang="zh-CN" altLang="zh-CN" sz="1100">
                <a:solidFill>
                  <a:srgbClr val="FFFFFF"/>
                </a:solidFill>
                <a:latin typeface="FrutigerNext LT Regular" pitchFamily="34" charset="0"/>
                <a:ea typeface="宋体" pitchFamily="2" charset="-122"/>
              </a:rPr>
              <a:t>Corporate Font :</a:t>
            </a:r>
          </a:p>
          <a:p>
            <a:pPr algn="r" defTabSz="784225">
              <a:spcBef>
                <a:spcPct val="20000"/>
              </a:spcBef>
            </a:pPr>
            <a:r>
              <a:rPr lang="zh-CN" altLang="zh-CN" sz="1100">
                <a:solidFill>
                  <a:srgbClr val="FFFFFF"/>
                </a:solidFill>
                <a:latin typeface="FrutigerNext LT Regular" pitchFamily="34" charset="0"/>
                <a:ea typeface="宋体" pitchFamily="2" charset="-122"/>
              </a:rPr>
              <a:t>FrutigerNext LT Medium</a:t>
            </a:r>
          </a:p>
          <a:p>
            <a:pPr algn="r" defTabSz="784225">
              <a:spcBef>
                <a:spcPct val="20000"/>
              </a:spcBef>
            </a:pPr>
            <a:r>
              <a:rPr lang="zh-CN" altLang="zh-CN" sz="1100">
                <a:solidFill>
                  <a:srgbClr val="FFFFFF"/>
                </a:solidFill>
                <a:latin typeface="FrutigerNext LT Regular" pitchFamily="34" charset="0"/>
                <a:ea typeface="宋体" pitchFamily="2" charset="-122"/>
              </a:rPr>
              <a:t>Font to be used by customers and </a:t>
            </a:r>
          </a:p>
          <a:p>
            <a:pPr algn="r" defTabSz="784225">
              <a:spcBef>
                <a:spcPct val="20000"/>
              </a:spcBef>
            </a:pPr>
            <a:r>
              <a:rPr lang="zh-CN" altLang="zh-CN" sz="1100">
                <a:solidFill>
                  <a:srgbClr val="FFFFFF"/>
                </a:solidFill>
                <a:latin typeface="FrutigerNext LT Regular" pitchFamily="34" charset="0"/>
                <a:ea typeface="宋体" pitchFamily="2" charset="-122"/>
              </a:rPr>
              <a:t>partners : </a:t>
            </a:r>
          </a:p>
          <a:p>
            <a:pPr algn="r" defTabSz="784225">
              <a:spcBef>
                <a:spcPct val="20000"/>
              </a:spcBef>
            </a:pPr>
            <a:r>
              <a:rPr lang="zh-CN" altLang="zh-CN" sz="1100">
                <a:solidFill>
                  <a:srgbClr val="FFFFFF"/>
                </a:solidFill>
                <a:latin typeface="FrutigerNext LT Regular" pitchFamily="34" charset="0"/>
                <a:ea typeface="宋体" pitchFamily="2" charset="-122"/>
              </a:rPr>
              <a:t>Arial</a:t>
            </a:r>
          </a:p>
        </p:txBody>
      </p:sp>
      <p:sp>
        <p:nvSpPr>
          <p:cNvPr id="10324" name="Text Box 84"/>
          <p:cNvSpPr txBox="1">
            <a:spLocks noChangeArrowheads="1"/>
          </p:cNvSpPr>
          <p:nvPr/>
        </p:nvSpPr>
        <p:spPr bwMode="auto">
          <a:xfrm>
            <a:off x="12339638" y="57150"/>
            <a:ext cx="1727200" cy="11017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Top right  corner  for   field-mark, customer or partner logotypes. </a:t>
            </a:r>
          </a:p>
          <a:p>
            <a:endParaRPr lang="en-US" altLang="zh-CN" sz="1100">
              <a:solidFill>
                <a:srgbClr val="FFFFFF"/>
              </a:solidFill>
              <a:latin typeface="FrutigerNext LT Regular" pitchFamily="34" charset="0"/>
              <a:ea typeface="宋体" pitchFamily="2" charset="-122"/>
            </a:endParaRPr>
          </a:p>
          <a:p>
            <a:r>
              <a:rPr lang="en-US" altLang="zh-CN" sz="1100">
                <a:solidFill>
                  <a:srgbClr val="FFFFFF"/>
                </a:solidFill>
                <a:latin typeface="FrutigerNext LT Regular" pitchFamily="34" charset="0"/>
                <a:ea typeface="宋体" pitchFamily="2" charset="-122"/>
              </a:rPr>
              <a:t>----------------   </a:t>
            </a:r>
          </a:p>
          <a:p>
            <a:endParaRPr lang="zh-CN" altLang="en-US" sz="1100">
              <a:solidFill>
                <a:srgbClr val="FFFFFF"/>
              </a:solidFill>
              <a:latin typeface="FrutigerNext LT Regular" pitchFamily="34" charset="0"/>
              <a:ea typeface="宋体" pitchFamily="2" charset="-122"/>
            </a:endParaRPr>
          </a:p>
        </p:txBody>
      </p:sp>
      <p:sp>
        <p:nvSpPr>
          <p:cNvPr id="10325" name="Text Box 85"/>
          <p:cNvSpPr txBox="1">
            <a:spLocks noChangeArrowheads="1"/>
          </p:cNvSpPr>
          <p:nvPr/>
        </p:nvSpPr>
        <p:spPr bwMode="auto">
          <a:xfrm>
            <a:off x="12339638" y="1196975"/>
            <a:ext cx="1727200" cy="1774825"/>
          </a:xfrm>
          <a:prstGeom prst="rect">
            <a:avLst/>
          </a:prstGeom>
          <a:noFill/>
          <a:ln w="9525">
            <a:noFill/>
            <a:miter lim="800000"/>
            <a:headEnd/>
            <a:tailEnd/>
          </a:ln>
          <a:effectLst/>
        </p:spPr>
        <p:txBody>
          <a:bodyPr>
            <a:spAutoFit/>
          </a:bodyPr>
          <a:lstStyle/>
          <a:p>
            <a:r>
              <a:rPr lang="en-US" altLang="zh-CN" sz="1100">
                <a:solidFill>
                  <a:srgbClr val="FFFFFF"/>
                </a:solidFill>
                <a:latin typeface="FrutigerNext LT Regular" pitchFamily="34" charset="0"/>
                <a:ea typeface="宋体" pitchFamily="2" charset="-122"/>
              </a:rPr>
              <a:t>The following nine groups of colors are an example of how our design colors can be used, please take note that you should only use one design color group per slide. </a:t>
            </a:r>
          </a:p>
          <a:p>
            <a:r>
              <a:rPr lang="en-US" altLang="zh-CN" sz="1100">
                <a:solidFill>
                  <a:srgbClr val="FFFFFF"/>
                </a:solidFill>
                <a:latin typeface="FrutigerNext LT Regular" pitchFamily="34" charset="0"/>
                <a:ea typeface="宋体" pitchFamily="2" charset="-122"/>
              </a:rPr>
              <a:t> For specific usage details, refer to the “Typesetting Standard”.</a:t>
            </a:r>
          </a:p>
        </p:txBody>
      </p:sp>
    </p:spTree>
  </p:cSld>
  <p:clrMap bg1="lt1" tx1="dk1" bg2="lt2" tx2="dk2" accent1="accent1" accent2="accent2" accent3="accent3" accent4="accent4" accent5="accent5" accent6="accent6" hlink="hlink" folHlink="folHlink"/>
  <p:sldLayoutIdLst>
    <p:sldLayoutId id="2147486819" r:id="rId1"/>
    <p:sldLayoutId id="2147486820" r:id="rId2"/>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b="1">
          <a:solidFill>
            <a:schemeClr val="tx1"/>
          </a:solidFill>
          <a:latin typeface="FrutigerNext LT Regular" pitchFamily="34" charset="0"/>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Regular" pitchFamily="34" charset="0"/>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FrutigerNext LT Regular" pitchFamily="34" charset="0"/>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FrutigerNext LT Regular" pitchFamily="34" charset="0"/>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92C60E58-134F-408A-A144-E6696DF7E497}"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2051" name="Picture 2" descr="Logo"/>
          <p:cNvPicPr>
            <a:picLocks noChangeAspect="1" noChangeArrowheads="1"/>
          </p:cNvPicPr>
          <p:nvPr/>
        </p:nvPicPr>
        <p:blipFill>
          <a:blip r:embed="rId9"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58" r:id="rId1"/>
    <p:sldLayoutId id="2147486753" r:id="rId2"/>
    <p:sldLayoutId id="2147486759" r:id="rId3"/>
    <p:sldLayoutId id="2147486760" r:id="rId4"/>
    <p:sldLayoutId id="2147486761" r:id="rId5"/>
    <p:sldLayoutId id="2147486762" r:id="rId6"/>
    <p:sldLayoutId id="2147486763" r:id="rId7"/>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3074" name="Group 84"/>
          <p:cNvGrpSpPr>
            <a:grpSpLocks/>
          </p:cNvGrpSpPr>
          <p:nvPr/>
        </p:nvGrpSpPr>
        <p:grpSpPr bwMode="auto">
          <a:xfrm>
            <a:off x="1588" y="1588"/>
            <a:ext cx="12193587" cy="6858000"/>
            <a:chOff x="1" y="1"/>
            <a:chExt cx="7681" cy="4320"/>
          </a:xfrm>
        </p:grpSpPr>
        <p:pic>
          <p:nvPicPr>
            <p:cNvPr id="3081" name="Picture 85" descr="封面元素2"/>
            <p:cNvPicPr>
              <a:picLocks noChangeAspect="1" noChangeArrowheads="1"/>
            </p:cNvPicPr>
            <p:nvPr userDrawn="1"/>
          </p:nvPicPr>
          <p:blipFill>
            <a:blip r:embed="rId5" cstate="print"/>
            <a:srcRect/>
            <a:stretch>
              <a:fillRect/>
            </a:stretch>
          </p:blipFill>
          <p:spPr bwMode="auto">
            <a:xfrm>
              <a:off x="1" y="1"/>
              <a:ext cx="7681" cy="4320"/>
            </a:xfrm>
            <a:prstGeom prst="rect">
              <a:avLst/>
            </a:prstGeom>
            <a:noFill/>
            <a:ln w="9525">
              <a:noFill/>
              <a:miter lim="800000"/>
              <a:headEnd/>
              <a:tailEnd/>
            </a:ln>
          </p:spPr>
        </p:pic>
        <p:sp>
          <p:nvSpPr>
            <p:cNvPr id="2134" name="Rectangle 86"/>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defRPr/>
              </a:pPr>
              <a:endParaRPr lang="zh-CN" altLang="en-US">
                <a:solidFill>
                  <a:srgbClr val="000000"/>
                </a:solidFill>
              </a:endParaRPr>
            </a:p>
          </p:txBody>
        </p:sp>
      </p:grpSp>
      <p:sp>
        <p:nvSpPr>
          <p:cNvPr id="3075" name="Rectangle 8"/>
          <p:cNvSpPr>
            <a:spLocks noGrp="1" noChangeArrowheads="1"/>
          </p:cNvSpPr>
          <p:nvPr>
            <p:ph type="title"/>
          </p:nvPr>
        </p:nvSpPr>
        <p:spPr bwMode="auto">
          <a:xfrm>
            <a:off x="876300" y="2636838"/>
            <a:ext cx="7583488" cy="584200"/>
          </a:xfrm>
          <a:prstGeom prst="rect">
            <a:avLst/>
          </a:prstGeom>
          <a:noFill/>
          <a:ln w="9525" algn="ctr">
            <a:noFill/>
            <a:miter lim="800000"/>
            <a:headEnd/>
            <a:tailEnd/>
          </a:ln>
        </p:spPr>
        <p:txBody>
          <a:bodyPr vert="horz" wrap="square" lIns="0" tIns="45720" rIns="91440" bIns="45720" numCol="1" anchor="t" anchorCtr="0" compatLnSpc="1">
            <a:prstTxWarp prst="textNoShape">
              <a:avLst/>
            </a:prstTxWarp>
            <a:spAutoFit/>
          </a:bodyPr>
          <a:lstStyle/>
          <a:p>
            <a:pPr lvl="0"/>
            <a:r>
              <a:rPr lang="en-US" altLang="zh-CN" smtClean="0"/>
              <a:t>Click to edit Master title style</a:t>
            </a:r>
            <a:endParaRPr lang="zh-CN" altLang="en-US" smtClean="0"/>
          </a:p>
        </p:txBody>
      </p:sp>
      <p:sp>
        <p:nvSpPr>
          <p:cNvPr id="152" name="Text Box 5"/>
          <p:cNvSpPr txBox="1">
            <a:spLocks noChangeArrowheads="1"/>
          </p:cNvSpPr>
          <p:nvPr/>
        </p:nvSpPr>
        <p:spPr bwMode="auto">
          <a:xfrm>
            <a:off x="876300" y="6230938"/>
            <a:ext cx="3121025" cy="215900"/>
          </a:xfrm>
          <a:prstGeom prst="rect">
            <a:avLst/>
          </a:prstGeom>
          <a:noFill/>
          <a:ln>
            <a:noFill/>
          </a:ln>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smtClean="0">
                <a:solidFill>
                  <a:srgbClr val="000000"/>
                </a:solidFill>
                <a:latin typeface="FrutigerNext LT Bold" pitchFamily="34" charset="0"/>
                <a:ea typeface="MS PGothic" pitchFamily="34" charset="-128"/>
              </a:rPr>
              <a:t>HUAWEI TECHNOLOGIES CO., LTD.</a:t>
            </a:r>
          </a:p>
        </p:txBody>
      </p:sp>
      <p:sp>
        <p:nvSpPr>
          <p:cNvPr id="2127" name="Text Box 79"/>
          <p:cNvSpPr txBox="1">
            <a:spLocks noChangeArrowheads="1"/>
          </p:cNvSpPr>
          <p:nvPr/>
        </p:nvSpPr>
        <p:spPr bwMode="auto">
          <a:xfrm>
            <a:off x="-3846513" y="1330325"/>
            <a:ext cx="3702050" cy="1771650"/>
          </a:xfrm>
          <a:prstGeom prst="rect">
            <a:avLst/>
          </a:prstGeom>
          <a:noFill/>
          <a:ln w="9525" algn="ctr">
            <a:noFill/>
            <a:miter lim="800000"/>
            <a:headEnd/>
            <a:tailEnd/>
          </a:ln>
          <a:effectLst/>
        </p:spPr>
        <p:txBody>
          <a:bodyPr lIns="78345" tIns="39172" rIns="78345" bIns="39172">
            <a:spAutoFit/>
          </a:bodyPr>
          <a:lstStyle/>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title</a:t>
            </a:r>
            <a:r>
              <a:rPr lang="en-US" altLang="zh-CN"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华文细黑" pitchFamily="2" charset="-122"/>
              </a:rPr>
              <a:t>:40-47pt  </a:t>
            </a:r>
          </a:p>
          <a:p>
            <a:pPr algn="r" defTabSz="784225" eaLnBrk="0" hangingPunct="0">
              <a:lnSpc>
                <a:spcPct val="125000"/>
              </a:lnSpc>
              <a:defRPr/>
            </a:pPr>
            <a:r>
              <a:rPr lang="en-US" sz="1100" noProof="1">
                <a:solidFill>
                  <a:srgbClr val="FFFFFF"/>
                </a:solidFill>
                <a:latin typeface="FrutigerNext LT Regular" pitchFamily="34" charset="0"/>
                <a:ea typeface="MS PGothic" pitchFamily="34" charset="-128"/>
              </a:rPr>
              <a:t>Slide subtitle </a:t>
            </a:r>
            <a:r>
              <a:rPr lang="en-US" altLang="zh-CN" sz="1100">
                <a:solidFill>
                  <a:srgbClr val="FFFFFF"/>
                </a:solidFill>
                <a:latin typeface="FrutigerNext LT Regular" pitchFamily="34" charset="0"/>
                <a:ea typeface="华文细黑" pitchFamily="2" charset="-122"/>
              </a:rPr>
              <a:t>:26-30pt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Color::white</a:t>
            </a:r>
          </a:p>
          <a:p>
            <a:pPr algn="r" defTabSz="784225" eaLnBrk="0" hangingPunct="0">
              <a:lnSpc>
                <a:spcPct val="125000"/>
              </a:lnSpc>
              <a:defRPr/>
            </a:pPr>
            <a:r>
              <a:rPr lang="zh-CN" altLang="en-US" sz="1100">
                <a:solidFill>
                  <a:srgbClr val="FFFFFF"/>
                </a:solidFill>
                <a:latin typeface="FrutigerNext LT Regular" pitchFamily="34" charset="0"/>
                <a:ea typeface="MS PGothic" pitchFamily="34" charset="-128"/>
              </a:rPr>
              <a:t> </a:t>
            </a:r>
            <a:r>
              <a:rPr lang="en-US" altLang="zh-CN" sz="1100">
                <a:solidFill>
                  <a:srgbClr val="FFFFFF"/>
                </a:solidFill>
                <a:latin typeface="FrutigerNext LT Regular" pitchFamily="34" charset="0"/>
                <a:ea typeface="MS PGothic" pitchFamily="34" charset="-128"/>
              </a:rPr>
              <a:t>Corporate Font </a:t>
            </a:r>
            <a:r>
              <a:rPr lang="en-US" altLang="zh-CN" sz="1100">
                <a:solidFill>
                  <a:srgbClr val="FFFFFF"/>
                </a:solidFill>
                <a:latin typeface="FrutigerNext LT Regular" pitchFamily="34" charset="0"/>
                <a:ea typeface="华文细黑" pitchFamily="2" charset="-122"/>
              </a:rPr>
              <a:t>:</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FrutigerNext LT Medium</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Font to be used by customers and </a:t>
            </a:r>
          </a:p>
          <a:p>
            <a:pPr algn="r" defTabSz="784225" eaLnBrk="0" hangingPunct="0">
              <a:lnSpc>
                <a:spcPct val="125000"/>
              </a:lnSpc>
              <a:defRPr/>
            </a:pPr>
            <a:r>
              <a:rPr lang="en-US" altLang="zh-CN" sz="1100">
                <a:solidFill>
                  <a:srgbClr val="FFFFFF"/>
                </a:solidFill>
                <a:latin typeface="FrutigerNext LT Regular" pitchFamily="34" charset="0"/>
                <a:ea typeface="MS PGothic" pitchFamily="34" charset="-128"/>
              </a:rPr>
              <a:t>partners </a:t>
            </a:r>
            <a:r>
              <a:rPr lang="en-US" altLang="zh-CN" sz="1100">
                <a:solidFill>
                  <a:srgbClr val="FFFFFF"/>
                </a:solidFill>
                <a:latin typeface="FrutigerNext LT Regular" pitchFamily="34" charset="0"/>
                <a:ea typeface="华文细黑" pitchFamily="2" charset="-122"/>
              </a:rPr>
              <a:t>: </a:t>
            </a:r>
          </a:p>
          <a:p>
            <a:pPr algn="r" defTabSz="784225" eaLnBrk="0" hangingPunct="0">
              <a:lnSpc>
                <a:spcPct val="125000"/>
              </a:lnSpc>
              <a:defRPr/>
            </a:pPr>
            <a:r>
              <a:rPr lang="en-US" altLang="zh-CN" sz="1100">
                <a:solidFill>
                  <a:srgbClr val="FFFFFF"/>
                </a:solidFill>
                <a:latin typeface="FrutigerNext LT Regular" pitchFamily="34" charset="0"/>
                <a:ea typeface="华文细黑" pitchFamily="2" charset="-122"/>
              </a:rPr>
              <a:t>Arial</a:t>
            </a:r>
          </a:p>
        </p:txBody>
      </p:sp>
      <p:sp>
        <p:nvSpPr>
          <p:cNvPr id="2130" name="Rectangle 13"/>
          <p:cNvSpPr>
            <a:spLocks noChangeArrowheads="1"/>
          </p:cNvSpPr>
          <p:nvPr/>
        </p:nvSpPr>
        <p:spPr bwMode="auto">
          <a:xfrm>
            <a:off x="10156825" y="476250"/>
            <a:ext cx="1366838" cy="215900"/>
          </a:xfrm>
          <a:prstGeom prst="rect">
            <a:avLst/>
          </a:prstGeom>
          <a:noFill/>
          <a:ln w="9525" algn="ctr">
            <a:noFill/>
            <a:miter lim="800000"/>
            <a:headEnd/>
            <a:tailEnd/>
          </a:ln>
          <a:effectLst/>
        </p:spPr>
        <p:txBody>
          <a:bodyPr lIns="0" tIns="0" rIns="0" bIns="0">
            <a:spAutoFit/>
          </a:bodyPr>
          <a:lstStyle/>
          <a:p>
            <a:pPr defTabSz="784225" eaLnBrk="0" hangingPunct="0">
              <a:defRPr/>
            </a:pPr>
            <a:r>
              <a:rPr lang="en-US" altLang="zh-CN" sz="1400" b="1">
                <a:solidFill>
                  <a:srgbClr val="666666"/>
                </a:solidFill>
                <a:latin typeface="FrutigerNext LT Bold" pitchFamily="20" charset="0"/>
                <a:ea typeface="MS PGothic" pitchFamily="34" charset="-128"/>
              </a:rPr>
              <a:t>Security Level: </a:t>
            </a:r>
          </a:p>
        </p:txBody>
      </p:sp>
      <p:sp>
        <p:nvSpPr>
          <p:cNvPr id="310" name="Rectangle 19"/>
          <p:cNvSpPr>
            <a:spLocks noGrp="1" noChangeArrowheads="1"/>
          </p:cNvSpPr>
          <p:nvPr>
            <p:ph type="dt" sz="quarter" idx="2"/>
          </p:nvPr>
        </p:nvSpPr>
        <p:spPr bwMode="auto">
          <a:xfrm>
            <a:off x="876300" y="479425"/>
            <a:ext cx="1625600" cy="215900"/>
          </a:xfrm>
          <a:prstGeom prst="rect">
            <a:avLst/>
          </a:prstGeom>
          <a:noFill/>
          <a:ln>
            <a:noFill/>
          </a:ln>
          <a:effectLst/>
          <a:extLst/>
        </p:spPr>
        <p:txBody>
          <a:bodyPr vert="horz" wrap="square" lIns="0" tIns="0" rIns="0" bIns="0" numCol="1" anchor="t" anchorCtr="0" compatLnSpc="1">
            <a:prstTxWarp prst="textNoShape">
              <a:avLst/>
            </a:prstTxWarp>
            <a:spAutoFit/>
          </a:bodyPr>
          <a:lstStyle>
            <a:lvl1pPr>
              <a:defRPr sz="1400">
                <a:solidFill>
                  <a:srgbClr val="000000"/>
                </a:solidFill>
                <a:latin typeface="FrutigerNext LT Medium"/>
                <a:ea typeface="华文细黑" pitchFamily="2" charset="-122"/>
              </a:defRPr>
            </a:lvl1pPr>
          </a:lstStyle>
          <a:p>
            <a:pPr>
              <a:defRPr/>
            </a:pPr>
            <a:endParaRPr lang="en-US" altLang="zh-CN"/>
          </a:p>
        </p:txBody>
      </p:sp>
      <p:pic>
        <p:nvPicPr>
          <p:cNvPr id="3080" name="Picture 89" descr="Huawei logo"/>
          <p:cNvPicPr>
            <a:picLocks noChangeAspect="1" noChangeArrowheads="1"/>
          </p:cNvPicPr>
          <p:nvPr/>
        </p:nvPicPr>
        <p:blipFill>
          <a:blip r:embed="rId6" cstate="print"/>
          <a:srcRect/>
          <a:stretch>
            <a:fillRect/>
          </a:stretch>
        </p:blipFill>
        <p:spPr bwMode="auto">
          <a:xfrm>
            <a:off x="10483850" y="5608638"/>
            <a:ext cx="833438" cy="835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6766" r:id="rId1"/>
    <p:sldLayoutId id="2147486767" r:id="rId2"/>
    <p:sldLayoutId id="2147486768" r:id="rId3"/>
  </p:sldLayoutIdLst>
  <p:transition advClick="0"/>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1pPr>
      <a:lvl2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2pPr>
      <a:lvl3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3pPr>
      <a:lvl4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4pPr>
      <a:lvl5pPr algn="l" rtl="0" eaLnBrk="0" fontAlgn="base" hangingPunct="0">
        <a:spcBef>
          <a:spcPct val="0"/>
        </a:spcBef>
        <a:spcAft>
          <a:spcPct val="0"/>
        </a:spcAft>
        <a:defRPr sz="3200" b="1">
          <a:solidFill>
            <a:schemeClr val="bg1"/>
          </a:solidFill>
          <a:latin typeface="FrutigerNext LT Medium" pitchFamily="34" charset="0"/>
          <a:ea typeface="SimHei" pitchFamily="49" charset="-122"/>
          <a:cs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SimSun" pitchFamily="2" charset="-122"/>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SimSun" pitchFamily="2" charset="-122"/>
        </a:defRPr>
      </a:lvl2pPr>
      <a:lvl3pPr marL="1143000" indent="-228600" algn="l" rtl="0" eaLnBrk="0" fontAlgn="base" hangingPunct="0">
        <a:spcBef>
          <a:spcPct val="20000"/>
        </a:spcBef>
        <a:spcAft>
          <a:spcPct val="0"/>
        </a:spcAft>
        <a:buFont typeface="FrutigerNext LT Medium"/>
        <a:buChar char="»"/>
        <a:defRPr sz="2400">
          <a:solidFill>
            <a:schemeClr val="tx1"/>
          </a:solidFill>
          <a:latin typeface="+mn-lt"/>
          <a:ea typeface="+mn-ea"/>
          <a:cs typeface="SimSun" pitchFamily="2" charset="-122"/>
        </a:defRPr>
      </a:lvl3pPr>
      <a:lvl4pPr marL="1600200" indent="-228600" algn="l" rtl="0" eaLnBrk="0" fontAlgn="base" hangingPunct="0">
        <a:spcBef>
          <a:spcPct val="20000"/>
        </a:spcBef>
        <a:spcAft>
          <a:spcPct val="0"/>
        </a:spcAft>
        <a:buChar char="–"/>
        <a:defRPr sz="1600">
          <a:solidFill>
            <a:schemeClr val="tx1"/>
          </a:solidFill>
          <a:latin typeface="+mn-lt"/>
          <a:ea typeface="+mn-ea"/>
          <a:cs typeface="SimSun" pitchFamily="2" charset="-122"/>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SimSun" pitchFamily="2" charset="-122"/>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a:ea typeface="MS PGothic" pitchFamily="34" charset="-128"/>
              </a:rPr>
              <a:t>Page </a:t>
            </a:r>
            <a:fld id="{4E6F715B-930D-4682-A992-CE91F74335E3}" type="slidenum">
              <a:rPr lang="de-DE" altLang="zh-CN" sz="1200">
                <a:solidFill>
                  <a:srgbClr val="990000"/>
                </a:solidFill>
                <a:latin typeface="FrutigerNext LT Bold"/>
                <a:ea typeface="MS PGothic" pitchFamily="34" charset="-128"/>
              </a:rPr>
              <a:pPr eaLnBrk="0" hangingPunct="0">
                <a:lnSpc>
                  <a:spcPct val="85000"/>
                </a:lnSpc>
                <a:defRPr/>
              </a:pPr>
              <a:t>‹#›</a:t>
            </a:fld>
            <a:endParaRPr lang="en-GB" altLang="zh-CN" sz="1200">
              <a:solidFill>
                <a:srgbClr val="990000"/>
              </a:solidFill>
              <a:latin typeface="FrutigerNext LT Bold"/>
              <a:ea typeface="MS PGothic" pitchFamily="34" charset="-128"/>
            </a:endParaRPr>
          </a:p>
        </p:txBody>
      </p:sp>
      <p:pic>
        <p:nvPicPr>
          <p:cNvPr id="4099"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a:solidFill>
                  <a:srgbClr val="990000"/>
                </a:solidFill>
                <a:ea typeface="MS PGothic" pitchFamily="34" charset="-128"/>
              </a:rPr>
              <a:t>HUAWEI TECHNOLOGIES CO., LTD., Proprietary</a:t>
            </a:r>
            <a:endParaRPr lang="en-US" altLang="zh-CN" sz="2100" b="1">
              <a:solidFill>
                <a:srgbClr val="990000"/>
              </a:solidFill>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6769" r:id="rId1"/>
    <p:sldLayoutId id="2147486754" r:id="rId2"/>
    <p:sldLayoutId id="2147486770" r:id="rId3"/>
    <p:sldLayoutId id="2147486771" r:id="rId4"/>
    <p:sldLayoutId id="2147486772" r:id="rId5"/>
    <p:sldLayoutId id="2147486773" r:id="rId6"/>
    <p:sldLayoutId id="2147486774" r:id="rId7"/>
    <p:sldLayoutId id="2147486755" r:id="rId8"/>
  </p:sldLayoutIdLst>
  <p:txStyles>
    <p:titleStyle>
      <a:lvl1pPr algn="l" defTabSz="877888" rtl="0" eaLnBrk="0" fontAlgn="base" hangingPunct="0">
        <a:spcBef>
          <a:spcPct val="0"/>
        </a:spcBef>
        <a:spcAft>
          <a:spcPct val="0"/>
        </a:spcAft>
        <a:defRPr sz="3800">
          <a:solidFill>
            <a:srgbClr val="990000"/>
          </a:solidFill>
          <a:latin typeface="+mj-lt"/>
          <a:ea typeface="SimHei"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SimHei" pitchFamily="49" charset="-122"/>
        </a:defRPr>
      </a:lvl2pPr>
      <a:lvl3pPr algn="l" defTabSz="877888" rtl="0" eaLnBrk="0" fontAlgn="base" hangingPunct="0">
        <a:spcBef>
          <a:spcPct val="0"/>
        </a:spcBef>
        <a:spcAft>
          <a:spcPct val="0"/>
        </a:spcAft>
        <a:defRPr sz="3800">
          <a:solidFill>
            <a:srgbClr val="990000"/>
          </a:solidFill>
          <a:latin typeface="Arial" charset="0"/>
          <a:ea typeface="SimHei" pitchFamily="49" charset="-122"/>
        </a:defRPr>
      </a:lvl3pPr>
      <a:lvl4pPr algn="l" defTabSz="877888" rtl="0" eaLnBrk="0" fontAlgn="base" hangingPunct="0">
        <a:spcBef>
          <a:spcPct val="0"/>
        </a:spcBef>
        <a:spcAft>
          <a:spcPct val="0"/>
        </a:spcAft>
        <a:defRPr sz="3800">
          <a:solidFill>
            <a:srgbClr val="990000"/>
          </a:solidFill>
          <a:latin typeface="Arial" charset="0"/>
          <a:ea typeface="SimHei" pitchFamily="49" charset="-122"/>
        </a:defRPr>
      </a:lvl4pPr>
      <a:lvl5pPr algn="l" defTabSz="877888" rtl="0" eaLnBrk="0" fontAlgn="base" hangingPunct="0">
        <a:spcBef>
          <a:spcPct val="0"/>
        </a:spcBef>
        <a:spcAft>
          <a:spcPct val="0"/>
        </a:spcAft>
        <a:defRPr sz="3800">
          <a:solidFill>
            <a:srgbClr val="990000"/>
          </a:solidFill>
          <a:latin typeface="Arial" charset="0"/>
          <a:ea typeface="SimHei"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122" name="Picture 79" descr="dd"/>
          <p:cNvPicPr>
            <a:picLocks noChangeAspect="1" noChangeArrowheads="1"/>
          </p:cNvPicPr>
          <p:nvPr/>
        </p:nvPicPr>
        <p:blipFill>
          <a:blip r:embed="rId15" cstate="print"/>
          <a:srcRect/>
          <a:stretch>
            <a:fillRect/>
          </a:stretch>
        </p:blipFill>
        <p:spPr bwMode="auto">
          <a:xfrm>
            <a:off x="0" y="6224588"/>
            <a:ext cx="12203113" cy="636587"/>
          </a:xfrm>
          <a:prstGeom prst="rect">
            <a:avLst/>
          </a:prstGeom>
          <a:noFill/>
          <a:ln w="9525">
            <a:noFill/>
            <a:miter lim="800000"/>
            <a:headEnd/>
            <a:tailEnd/>
          </a:ln>
        </p:spPr>
      </p:pic>
      <p:sp>
        <p:nvSpPr>
          <p:cNvPr id="28680" name="Text Box 8"/>
          <p:cNvSpPr txBox="1">
            <a:spLocks noChangeArrowheads="1"/>
          </p:cNvSpPr>
          <p:nvPr/>
        </p:nvSpPr>
        <p:spPr bwMode="auto">
          <a:xfrm>
            <a:off x="869950" y="6438900"/>
            <a:ext cx="2613025" cy="265113"/>
          </a:xfrm>
          <a:prstGeom prst="rect">
            <a:avLst/>
          </a:prstGeom>
          <a:noFill/>
          <a:ln w="9525">
            <a:noFill/>
            <a:miter lim="800000"/>
            <a:headEnd/>
            <a:tailEnd/>
          </a:ln>
        </p:spPr>
        <p:txBody>
          <a:bodyPr wrap="none" lIns="80124" tIns="40063" rIns="80124" bIns="40063">
            <a:spAutoFit/>
          </a:bodyPr>
          <a:lstStyle/>
          <a:p>
            <a:pPr defTabSz="801688" eaLnBrk="0" hangingPunct="0">
              <a:defRPr/>
            </a:pPr>
            <a:r>
              <a:rPr lang="en-US" altLang="zh-CN" sz="1200">
                <a:solidFill>
                  <a:srgbClr val="000000"/>
                </a:solidFill>
                <a:latin typeface="FrutigerNext LT Bold"/>
                <a:ea typeface="MS PGothic" pitchFamily="34" charset="-128"/>
              </a:rPr>
              <a:t>HUAWEI TECHNOLOGIES CO., LTD.</a:t>
            </a:r>
            <a:endParaRPr lang="en-US" altLang="zh-CN" sz="2200">
              <a:solidFill>
                <a:srgbClr val="000000"/>
              </a:solidFill>
              <a:latin typeface="Arial" pitchFamily="34" charset="0"/>
              <a:ea typeface="MS PGothic" pitchFamily="34" charset="-128"/>
            </a:endParaRPr>
          </a:p>
        </p:txBody>
      </p:sp>
      <p:pic>
        <p:nvPicPr>
          <p:cNvPr id="5124" name="Picture 9" descr="8"/>
          <p:cNvPicPr>
            <a:picLocks noChangeAspect="1" noChangeArrowheads="1"/>
          </p:cNvPicPr>
          <p:nvPr/>
        </p:nvPicPr>
        <p:blipFill>
          <a:blip r:embed="rId16" cstate="print"/>
          <a:srcRect/>
          <a:stretch>
            <a:fillRect/>
          </a:stretch>
        </p:blipFill>
        <p:spPr bwMode="auto">
          <a:xfrm>
            <a:off x="10013950" y="6399213"/>
            <a:ext cx="1749425" cy="312737"/>
          </a:xfrm>
          <a:prstGeom prst="rect">
            <a:avLst/>
          </a:prstGeom>
          <a:noFill/>
          <a:ln w="9525">
            <a:noFill/>
            <a:miter lim="800000"/>
            <a:headEnd/>
            <a:tailEnd/>
          </a:ln>
        </p:spPr>
      </p:pic>
      <p:sp>
        <p:nvSpPr>
          <p:cNvPr id="28682" name="Rectangle 10"/>
          <p:cNvSpPr>
            <a:spLocks noGrp="1" noChangeArrowheads="1"/>
          </p:cNvSpPr>
          <p:nvPr>
            <p:ph type="dt" sz="half" idx="2"/>
          </p:nvPr>
        </p:nvSpPr>
        <p:spPr bwMode="auto">
          <a:xfrm>
            <a:off x="8483600" y="6489700"/>
            <a:ext cx="2797175" cy="45561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eaLnBrk="0" hangingPunct="0">
              <a:lnSpc>
                <a:spcPct val="85000"/>
              </a:lnSpc>
              <a:defRPr sz="1200">
                <a:solidFill>
                  <a:srgbClr val="000000"/>
                </a:solidFill>
                <a:latin typeface="FrutigerNext LT Bold"/>
                <a:ea typeface="MS PGothic" pitchFamily="34" charset="-128"/>
              </a:defRPr>
            </a:lvl1pPr>
          </a:lstStyle>
          <a:p>
            <a:pPr>
              <a:defRPr/>
            </a:pPr>
            <a:r>
              <a:rPr lang="de-DE" altLang="zh-CN"/>
              <a:t>Page </a:t>
            </a:r>
            <a:fld id="{2A2C72CA-4B98-47E5-A2AB-00AC42F4EE8C}" type="slidenum">
              <a:rPr lang="de-DE" altLang="zh-CN"/>
              <a:pPr>
                <a:defRPr/>
              </a:pPr>
              <a:t>‹#›</a:t>
            </a:fld>
            <a:endParaRPr lang="en-GB" altLang="zh-CN"/>
          </a:p>
        </p:txBody>
      </p:sp>
      <p:sp>
        <p:nvSpPr>
          <p:cNvPr id="5126" name="Rectangle 13"/>
          <p:cNvSpPr>
            <a:spLocks noGrp="1" noChangeArrowheads="1"/>
          </p:cNvSpPr>
          <p:nvPr>
            <p:ph type="title"/>
          </p:nvPr>
        </p:nvSpPr>
        <p:spPr bwMode="auto">
          <a:xfrm>
            <a:off x="869950" y="430213"/>
            <a:ext cx="10329863" cy="871537"/>
          </a:xfrm>
          <a:prstGeom prst="rect">
            <a:avLst/>
          </a:prstGeom>
          <a:noFill/>
          <a:ln w="9525">
            <a:noFill/>
            <a:miter lim="800000"/>
            <a:headEnd/>
            <a:tailEnd/>
          </a:ln>
        </p:spPr>
        <p:txBody>
          <a:bodyPr vert="horz" wrap="square" lIns="80139" tIns="40069" rIns="80139" bIns="40069" numCol="1" anchor="ctr" anchorCtr="0" compatLnSpc="1">
            <a:prstTxWarp prst="textNoShape">
              <a:avLst/>
            </a:prstTxWarp>
          </a:bodyPr>
          <a:lstStyle/>
          <a:p>
            <a:pPr lvl="0"/>
            <a:r>
              <a:rPr lang="zh-CN" altLang="en-US" smtClean="0"/>
              <a:t>单击此处编辑母版标题样式</a:t>
            </a:r>
          </a:p>
        </p:txBody>
      </p:sp>
      <p:sp>
        <p:nvSpPr>
          <p:cNvPr id="28693" name="Rectangle 21"/>
          <p:cNvSpPr>
            <a:spLocks noChangeArrowheads="1"/>
          </p:cNvSpPr>
          <p:nvPr/>
        </p:nvSpPr>
        <p:spPr bwMode="auto">
          <a:xfrm>
            <a:off x="5191125" y="6438900"/>
            <a:ext cx="1643063" cy="265113"/>
          </a:xfrm>
          <a:prstGeom prst="rect">
            <a:avLst/>
          </a:prstGeom>
          <a:noFill/>
          <a:ln w="9525" algn="ctr">
            <a:noFill/>
            <a:miter lim="800000"/>
            <a:headEnd/>
            <a:tailEnd/>
          </a:ln>
          <a:effectLst/>
        </p:spPr>
        <p:txBody>
          <a:bodyPr wrap="none" lIns="80092" tIns="40044" rIns="80092" bIns="40044">
            <a:spAutoFit/>
          </a:bodyPr>
          <a:lstStyle/>
          <a:p>
            <a:pPr defTabSz="801688" eaLnBrk="0" hangingPunct="0">
              <a:defRPr/>
            </a:pPr>
            <a:r>
              <a:rPr lang="en-US" altLang="zh-CN" sz="1200">
                <a:solidFill>
                  <a:srgbClr val="000000"/>
                </a:solidFill>
                <a:latin typeface="FrutigerNext LT Bold" pitchFamily="20" charset="0"/>
                <a:ea typeface="MS PGothic" pitchFamily="34" charset="-128"/>
              </a:rPr>
              <a:t>Huawei Confidential </a:t>
            </a:r>
          </a:p>
        </p:txBody>
      </p:sp>
      <p:sp>
        <p:nvSpPr>
          <p:cNvPr id="28694" name="Rectangle 22"/>
          <p:cNvSpPr>
            <a:spLocks noChangeArrowheads="1"/>
          </p:cNvSpPr>
          <p:nvPr/>
        </p:nvSpPr>
        <p:spPr bwMode="auto">
          <a:xfrm>
            <a:off x="-2544763" y="528638"/>
            <a:ext cx="2460625" cy="5307012"/>
          </a:xfrm>
          <a:prstGeom prst="rect">
            <a:avLst/>
          </a:prstGeom>
          <a:noFill/>
          <a:ln w="9525">
            <a:noFill/>
            <a:miter lim="800000"/>
            <a:headEnd/>
            <a:tailEnd/>
          </a:ln>
          <a:effectLst/>
        </p:spPr>
        <p:txBody>
          <a:bodyPr lIns="80124" tIns="40063" rIns="80124" bIns="40063"/>
          <a:lstStyle/>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英文标题</a:t>
            </a:r>
            <a:r>
              <a:rPr lang="en-US" altLang="zh-CN" sz="1100">
                <a:solidFill>
                  <a:srgbClr val="FFFFFF"/>
                </a:solidFill>
                <a:latin typeface="Arial" pitchFamily="34" charset="0"/>
                <a:ea typeface="华文细黑" pitchFamily="2" charset="-122"/>
              </a:rPr>
              <a:t>:32-35pt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Medium</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中文标题</a:t>
            </a:r>
            <a:r>
              <a:rPr lang="en-US" altLang="zh-CN" sz="1100">
                <a:solidFill>
                  <a:srgbClr val="FFFFFF"/>
                </a:solidFill>
                <a:latin typeface="Arial" pitchFamily="34" charset="0"/>
                <a:ea typeface="华文细黑" pitchFamily="2" charset="-122"/>
              </a:rPr>
              <a:t>:30-32pt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 R153 G0 B0</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黑体</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英文正文</a:t>
            </a:r>
            <a:r>
              <a:rPr lang="en-US" altLang="zh-CN" sz="1100">
                <a:solidFill>
                  <a:srgbClr val="FFFFFF"/>
                </a:solidFill>
                <a:latin typeface="Arial" pitchFamily="34" charset="0"/>
                <a:ea typeface="华文细黑" pitchFamily="2" charset="-122"/>
              </a:rPr>
              <a:t>:20-22pt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 </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 :18pt  </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内部使用字体 </a:t>
            </a:r>
            <a:r>
              <a:rPr lang="en-US" altLang="zh-CN" sz="1100">
                <a:solidFill>
                  <a:srgbClr val="FFFFFF"/>
                </a:solidFill>
                <a:latin typeface="FrutigerNext LT Regular" pitchFamily="34" charset="0"/>
                <a:ea typeface="华文细黑" pitchFamily="2" charset="-122"/>
              </a:rPr>
              <a:t>:</a:t>
            </a:r>
          </a:p>
          <a:p>
            <a:pPr algn="r" defTabSz="801688">
              <a:lnSpc>
                <a:spcPct val="125000"/>
              </a:lnSpc>
              <a:buClr>
                <a:srgbClr val="777777"/>
              </a:buClr>
              <a:buSzPct val="60000"/>
              <a:buFont typeface="Wingdings" pitchFamily="2" charset="2"/>
              <a:buNone/>
              <a:defRPr/>
            </a:pPr>
            <a:r>
              <a:rPr lang="en-US" altLang="zh-CN" sz="1100">
                <a:solidFill>
                  <a:srgbClr val="FFFFFF"/>
                </a:solidFill>
                <a:latin typeface="FrutigerNext LT Regular" pitchFamily="34" charset="0"/>
                <a:ea typeface="华文细黑" pitchFamily="2" charset="-122"/>
              </a:rPr>
              <a:t>FrutigerNext LT Regular</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FrutigerNext LT Regular" pitchFamily="34" charset="0"/>
                <a:ea typeface="华文细黑" pitchFamily="2" charset="-122"/>
              </a:rPr>
              <a:t>外部使用字体 </a:t>
            </a:r>
            <a:r>
              <a:rPr lang="en-US" altLang="zh-CN" sz="1100">
                <a:solidFill>
                  <a:srgbClr val="FFFFFF"/>
                </a:solidFill>
                <a:latin typeface="FrutigerNext LT Regular" pitchFamily="34" charset="0"/>
                <a:ea typeface="华文细黑" pitchFamily="2" charset="-122"/>
              </a:rPr>
              <a:t>: Arial</a:t>
            </a:r>
          </a:p>
          <a:p>
            <a:pPr algn="r" defTabSz="801688">
              <a:lnSpc>
                <a:spcPct val="7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中文正文</a:t>
            </a:r>
            <a:r>
              <a:rPr lang="en-US" altLang="zh-CN" sz="1100">
                <a:solidFill>
                  <a:srgbClr val="FFFFFF"/>
                </a:solidFill>
                <a:latin typeface="Arial" pitchFamily="34" charset="0"/>
                <a:ea typeface="华文细黑" pitchFamily="2" charset="-122"/>
              </a:rPr>
              <a:t>:18-20pt</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子目录</a:t>
            </a:r>
            <a:r>
              <a:rPr lang="en-US" altLang="zh-CN" sz="1100">
                <a:solidFill>
                  <a:srgbClr val="FFFFFF"/>
                </a:solidFill>
                <a:latin typeface="Arial" pitchFamily="34" charset="0"/>
                <a:ea typeface="华文细黑" pitchFamily="2" charset="-122"/>
              </a:rPr>
              <a:t>(2-5</a:t>
            </a:r>
            <a:r>
              <a:rPr lang="zh-CN" altLang="en-US" sz="1100">
                <a:solidFill>
                  <a:srgbClr val="FFFFFF"/>
                </a:solidFill>
                <a:latin typeface="Arial" pitchFamily="34" charset="0"/>
                <a:ea typeface="华文细黑" pitchFamily="2" charset="-122"/>
              </a:rPr>
              <a:t>级</a:t>
            </a:r>
            <a:r>
              <a:rPr lang="en-US" altLang="zh-CN" sz="1100">
                <a:solidFill>
                  <a:srgbClr val="FFFFFF"/>
                </a:solidFill>
                <a:latin typeface="Arial" pitchFamily="34" charset="0"/>
                <a:ea typeface="华文细黑" pitchFamily="2" charset="-122"/>
              </a:rPr>
              <a:t>):18pt </a:t>
            </a: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颜色</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黑色</a:t>
            </a:r>
          </a:p>
          <a:p>
            <a:pPr algn="r" defTabSz="801688">
              <a:lnSpc>
                <a:spcPct val="125000"/>
              </a:lnSpc>
              <a:buClr>
                <a:srgbClr val="777777"/>
              </a:buClr>
              <a:buSzPct val="60000"/>
              <a:buFont typeface="Wingdings" pitchFamily="2" charset="2"/>
              <a:buNone/>
              <a:defRPr/>
            </a:pPr>
            <a:r>
              <a:rPr lang="zh-CN" altLang="en-US" sz="1100">
                <a:solidFill>
                  <a:srgbClr val="FFFFFF"/>
                </a:solidFill>
                <a:latin typeface="Arial" pitchFamily="34" charset="0"/>
                <a:ea typeface="华文细黑" pitchFamily="2" charset="-122"/>
              </a:rPr>
              <a:t>字体</a:t>
            </a:r>
            <a:r>
              <a:rPr lang="en-US" altLang="zh-CN" sz="1100">
                <a:solidFill>
                  <a:srgbClr val="FFFFFF"/>
                </a:solidFill>
                <a:latin typeface="Arial" pitchFamily="34" charset="0"/>
                <a:ea typeface="华文细黑" pitchFamily="2" charset="-122"/>
              </a:rPr>
              <a:t>:</a:t>
            </a:r>
            <a:r>
              <a:rPr lang="zh-CN" altLang="en-US" sz="1100">
                <a:solidFill>
                  <a:srgbClr val="FFFFFF"/>
                </a:solidFill>
                <a:latin typeface="Arial" pitchFamily="34" charset="0"/>
                <a:ea typeface="华文细黑" pitchFamily="2" charset="-122"/>
              </a:rPr>
              <a:t>细黑体 </a:t>
            </a: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en-US" altLang="zh-CN" sz="1100">
              <a:solidFill>
                <a:srgbClr val="FFFFFF"/>
              </a:solidFill>
              <a:latin typeface="Arial" pitchFamily="34" charset="0"/>
              <a:ea typeface="华文细黑" pitchFamily="2" charset="-122"/>
            </a:endParaRPr>
          </a:p>
          <a:p>
            <a:pPr algn="r" defTabSz="801688">
              <a:lnSpc>
                <a:spcPct val="125000"/>
              </a:lnSpc>
              <a:buClr>
                <a:srgbClr val="777777"/>
              </a:buClr>
              <a:buSzPct val="60000"/>
              <a:buFont typeface="Wingdings" pitchFamily="2" charset="2"/>
              <a:buNone/>
              <a:defRPr/>
            </a:pPr>
            <a:endParaRPr lang="zh-CN" altLang="en-US" sz="1100">
              <a:solidFill>
                <a:srgbClr val="000000"/>
              </a:solidFill>
              <a:latin typeface="Arial" pitchFamily="34" charset="0"/>
              <a:ea typeface="华文细黑" pitchFamily="2" charset="-122"/>
            </a:endParaRPr>
          </a:p>
        </p:txBody>
      </p:sp>
      <p:sp>
        <p:nvSpPr>
          <p:cNvPr id="28734" name="Rectangle 62"/>
          <p:cNvSpPr>
            <a:spLocks noChangeArrowheads="1"/>
          </p:cNvSpPr>
          <p:nvPr/>
        </p:nvSpPr>
        <p:spPr bwMode="auto">
          <a:xfrm>
            <a:off x="12269788" y="1423988"/>
            <a:ext cx="1398587" cy="2005012"/>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配色参考方案：</a:t>
            </a:r>
          </a:p>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建议同一页面内不超过四种颜色，以下是</a:t>
            </a:r>
            <a:r>
              <a:rPr lang="en-US" altLang="zh-CN" sz="1100">
                <a:solidFill>
                  <a:srgbClr val="FFFFFF"/>
                </a:solidFill>
                <a:latin typeface="华文细黑" pitchFamily="2" charset="-122"/>
                <a:ea typeface="华文细黑" pitchFamily="2" charset="-122"/>
              </a:rPr>
              <a:t>13</a:t>
            </a:r>
            <a:r>
              <a:rPr lang="zh-CN" altLang="en-US" sz="1100">
                <a:solidFill>
                  <a:srgbClr val="FFFFFF"/>
                </a:solidFill>
                <a:latin typeface="华文细黑" pitchFamily="2" charset="-122"/>
                <a:ea typeface="华文细黑" pitchFamily="2" charset="-122"/>
              </a:rPr>
              <a:t>组配色方案，同一页面内只选择一组使用。（仅供参考）</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28737" name="Rectangle 65"/>
          <p:cNvSpPr>
            <a:spLocks noChangeArrowheads="1"/>
          </p:cNvSpPr>
          <p:nvPr/>
        </p:nvSpPr>
        <p:spPr bwMode="auto">
          <a:xfrm>
            <a:off x="12269788" y="-61913"/>
            <a:ext cx="1398587" cy="838201"/>
          </a:xfrm>
          <a:prstGeom prst="rect">
            <a:avLst/>
          </a:prstGeom>
          <a:noFill/>
          <a:ln w="9525">
            <a:noFill/>
            <a:miter lim="800000"/>
            <a:headEnd/>
            <a:tailEnd/>
          </a:ln>
          <a:effectLst/>
        </p:spPr>
        <p:txBody>
          <a:bodyPr lIns="80124" tIns="40063" rIns="80124" bIns="40063"/>
          <a:lstStyle/>
          <a:p>
            <a:pPr defTabSz="801688">
              <a:lnSpc>
                <a:spcPct val="120000"/>
              </a:lnSpc>
              <a:buClr>
                <a:srgbClr val="777777"/>
              </a:buClr>
              <a:buSzPct val="60000"/>
              <a:buFont typeface="Wingdings" pitchFamily="2" charset="2"/>
              <a:buNone/>
              <a:defRPr/>
            </a:pPr>
            <a:r>
              <a:rPr lang="zh-CN" altLang="en-US" sz="1100">
                <a:solidFill>
                  <a:srgbClr val="FFFFFF"/>
                </a:solidFill>
                <a:latin typeface="华文细黑" pitchFamily="2" charset="-122"/>
                <a:ea typeface="华文细黑" pitchFamily="2" charset="-122"/>
              </a:rPr>
              <a:t>客户或者合作伙伴的标志放在右上角</a:t>
            </a:r>
            <a:r>
              <a:rPr lang="en-US" altLang="zh-CN" sz="1100">
                <a:solidFill>
                  <a:srgbClr val="FFFFFF"/>
                </a:solidFill>
                <a:latin typeface="华文细黑" pitchFamily="2" charset="-122"/>
                <a:ea typeface="华文细黑" pitchFamily="2" charset="-122"/>
              </a:rPr>
              <a:t>.</a:t>
            </a:r>
          </a:p>
          <a:p>
            <a:pPr defTabSz="801688">
              <a:lnSpc>
                <a:spcPct val="125000"/>
              </a:lnSpc>
              <a:buClr>
                <a:srgbClr val="777777"/>
              </a:buClr>
              <a:buSzPct val="60000"/>
              <a:buFont typeface="Wingdings" pitchFamily="2" charset="2"/>
              <a:buNone/>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en-US" altLang="zh-CN" sz="1100">
              <a:solidFill>
                <a:srgbClr val="FFFFFF"/>
              </a:solidFill>
              <a:latin typeface="华文细黑" pitchFamily="2" charset="-122"/>
              <a:ea typeface="华文细黑" pitchFamily="2" charset="-122"/>
            </a:endParaRPr>
          </a:p>
          <a:p>
            <a:pPr defTabSz="801688">
              <a:lnSpc>
                <a:spcPct val="125000"/>
              </a:lnSpc>
              <a:buClr>
                <a:srgbClr val="777777"/>
              </a:buClr>
              <a:buSzPct val="60000"/>
              <a:buFont typeface="Wingdings" pitchFamily="2" charset="2"/>
              <a:buChar char="l"/>
              <a:defRPr/>
            </a:pPr>
            <a:endParaRPr lang="zh-CN" altLang="en-US" sz="1100">
              <a:solidFill>
                <a:srgbClr val="FFFFFF"/>
              </a:solidFill>
              <a:latin typeface="华文细黑" pitchFamily="2" charset="-122"/>
              <a:ea typeface="华文细黑" pitchFamily="2" charset="-122"/>
            </a:endParaRPr>
          </a:p>
        </p:txBody>
      </p:sp>
      <p:sp>
        <p:nvSpPr>
          <p:cNvPr id="5131" name="Rectangle 68"/>
          <p:cNvSpPr>
            <a:spLocks noGrp="1" noChangeArrowheads="1"/>
          </p:cNvSpPr>
          <p:nvPr>
            <p:ph type="body" idx="1"/>
          </p:nvPr>
        </p:nvSpPr>
        <p:spPr bwMode="auto">
          <a:xfrm>
            <a:off x="869950" y="1641475"/>
            <a:ext cx="10575925" cy="4194175"/>
          </a:xfrm>
          <a:prstGeom prst="rect">
            <a:avLst/>
          </a:prstGeom>
          <a:noFill/>
          <a:ln w="9525">
            <a:noFill/>
            <a:miter lim="800000"/>
            <a:headEnd/>
            <a:tailEnd/>
          </a:ln>
        </p:spPr>
        <p:txBody>
          <a:bodyPr vert="horz" wrap="square" lIns="80152" tIns="40076" rIns="80152" bIns="40076"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28752" name="Rectangle 80"/>
          <p:cNvSpPr>
            <a:spLocks noChangeArrowheads="1"/>
          </p:cNvSpPr>
          <p:nvPr/>
        </p:nvSpPr>
        <p:spPr bwMode="auto">
          <a:xfrm>
            <a:off x="12361863" y="5021263"/>
            <a:ext cx="1227137" cy="306387"/>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sz="1400">
              <a:solidFill>
                <a:srgbClr val="FFFFFF"/>
              </a:solidFill>
              <a:latin typeface="FrutigerNext LT Regular" pitchFamily="34" charset="0"/>
              <a:ea typeface="MS PGothic" pitchFamily="34" charset="-128"/>
            </a:endParaRPr>
          </a:p>
        </p:txBody>
      </p:sp>
      <p:grpSp>
        <p:nvGrpSpPr>
          <p:cNvPr id="5133" name="Group 81"/>
          <p:cNvGrpSpPr>
            <a:grpSpLocks/>
          </p:cNvGrpSpPr>
          <p:nvPr/>
        </p:nvGrpSpPr>
        <p:grpSpPr bwMode="auto">
          <a:xfrm>
            <a:off x="12476163" y="3789363"/>
            <a:ext cx="987425" cy="182562"/>
            <a:chOff x="5893" y="2387"/>
            <a:chExt cx="466" cy="115"/>
          </a:xfrm>
        </p:grpSpPr>
        <p:sp>
          <p:nvSpPr>
            <p:cNvPr id="28754" name="Rectangle 82"/>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5" name="Rectangle 83"/>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6" name="Rectangle 84"/>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57" name="Rectangle 85"/>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4" name="Group 86"/>
          <p:cNvGrpSpPr>
            <a:grpSpLocks/>
          </p:cNvGrpSpPr>
          <p:nvPr/>
        </p:nvGrpSpPr>
        <p:grpSpPr bwMode="auto">
          <a:xfrm>
            <a:off x="12476163" y="4005263"/>
            <a:ext cx="987425" cy="182562"/>
            <a:chOff x="5893" y="2523"/>
            <a:chExt cx="466" cy="115"/>
          </a:xfrm>
        </p:grpSpPr>
        <p:sp>
          <p:nvSpPr>
            <p:cNvPr id="28759" name="Rectangle 87"/>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0" name="Rectangle 88"/>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1" name="Rectangle 89"/>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2" name="Rectangle 90"/>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5" name="Group 91"/>
          <p:cNvGrpSpPr>
            <a:grpSpLocks/>
          </p:cNvGrpSpPr>
          <p:nvPr/>
        </p:nvGrpSpPr>
        <p:grpSpPr bwMode="auto">
          <a:xfrm>
            <a:off x="12476163" y="4221163"/>
            <a:ext cx="987425" cy="182562"/>
            <a:chOff x="5893" y="2659"/>
            <a:chExt cx="466" cy="115"/>
          </a:xfrm>
        </p:grpSpPr>
        <p:sp>
          <p:nvSpPr>
            <p:cNvPr id="28764" name="Rectangle 92"/>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5" name="Rectangle 93"/>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6" name="Rectangle 94"/>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67" name="Rectangle 95"/>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6" name="Group 96"/>
          <p:cNvGrpSpPr>
            <a:grpSpLocks/>
          </p:cNvGrpSpPr>
          <p:nvPr/>
        </p:nvGrpSpPr>
        <p:grpSpPr bwMode="auto">
          <a:xfrm>
            <a:off x="12476163" y="3573463"/>
            <a:ext cx="987425" cy="188912"/>
            <a:chOff x="5893" y="2251"/>
            <a:chExt cx="466" cy="119"/>
          </a:xfrm>
        </p:grpSpPr>
        <p:sp>
          <p:nvSpPr>
            <p:cNvPr id="28769" name="Rectangle 97"/>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0" name="Rectangle 98"/>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1" name="Rectangle 99"/>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2" name="Rectangle 100"/>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7" name="Group 101"/>
          <p:cNvGrpSpPr>
            <a:grpSpLocks/>
          </p:cNvGrpSpPr>
          <p:nvPr/>
        </p:nvGrpSpPr>
        <p:grpSpPr bwMode="auto">
          <a:xfrm>
            <a:off x="12476163" y="4581525"/>
            <a:ext cx="987425" cy="182563"/>
            <a:chOff x="5893" y="2886"/>
            <a:chExt cx="466" cy="115"/>
          </a:xfrm>
        </p:grpSpPr>
        <p:sp>
          <p:nvSpPr>
            <p:cNvPr id="28774" name="Rectangle 102"/>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5" name="Rectangle 103"/>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6" name="Rectangle 104"/>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77" name="Rectangle 105"/>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8" name="Group 106"/>
          <p:cNvGrpSpPr>
            <a:grpSpLocks/>
          </p:cNvGrpSpPr>
          <p:nvPr/>
        </p:nvGrpSpPr>
        <p:grpSpPr bwMode="auto">
          <a:xfrm>
            <a:off x="12476163" y="4797425"/>
            <a:ext cx="987425" cy="182563"/>
            <a:chOff x="5893" y="3022"/>
            <a:chExt cx="466" cy="115"/>
          </a:xfrm>
        </p:grpSpPr>
        <p:sp>
          <p:nvSpPr>
            <p:cNvPr id="28779" name="Rectangle 107"/>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0" name="Rectangle 108"/>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1" name="Rectangle 109"/>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2" name="Rectangle 110"/>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39" name="Group 111"/>
          <p:cNvGrpSpPr>
            <a:grpSpLocks/>
          </p:cNvGrpSpPr>
          <p:nvPr/>
        </p:nvGrpSpPr>
        <p:grpSpPr bwMode="auto">
          <a:xfrm>
            <a:off x="12476163" y="5013325"/>
            <a:ext cx="987425" cy="182563"/>
            <a:chOff x="5893" y="3158"/>
            <a:chExt cx="466" cy="115"/>
          </a:xfrm>
        </p:grpSpPr>
        <p:sp>
          <p:nvSpPr>
            <p:cNvPr id="28784" name="Rectangle 112"/>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5" name="Rectangle 113"/>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6" name="Rectangle 114"/>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87" name="Rectangle 115"/>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0" name="Group 116"/>
          <p:cNvGrpSpPr>
            <a:grpSpLocks/>
          </p:cNvGrpSpPr>
          <p:nvPr/>
        </p:nvGrpSpPr>
        <p:grpSpPr bwMode="auto">
          <a:xfrm>
            <a:off x="12476163" y="5373688"/>
            <a:ext cx="987425" cy="182562"/>
            <a:chOff x="5893" y="3385"/>
            <a:chExt cx="466" cy="115"/>
          </a:xfrm>
        </p:grpSpPr>
        <p:sp>
          <p:nvSpPr>
            <p:cNvPr id="28789" name="Rectangle 117"/>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0" name="Rectangle 118"/>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1" name="Rectangle 119"/>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2" name="Rectangle 120"/>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1" name="Group 121"/>
          <p:cNvGrpSpPr>
            <a:grpSpLocks/>
          </p:cNvGrpSpPr>
          <p:nvPr/>
        </p:nvGrpSpPr>
        <p:grpSpPr bwMode="auto">
          <a:xfrm>
            <a:off x="12476163" y="5589588"/>
            <a:ext cx="987425" cy="182562"/>
            <a:chOff x="5893" y="3521"/>
            <a:chExt cx="466" cy="115"/>
          </a:xfrm>
        </p:grpSpPr>
        <p:sp>
          <p:nvSpPr>
            <p:cNvPr id="28794" name="Rectangle 122"/>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5" name="Rectangle 123"/>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6" name="Rectangle 124"/>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797" name="Rectangle 125"/>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2" name="Group 126"/>
          <p:cNvGrpSpPr>
            <a:grpSpLocks/>
          </p:cNvGrpSpPr>
          <p:nvPr/>
        </p:nvGrpSpPr>
        <p:grpSpPr bwMode="auto">
          <a:xfrm>
            <a:off x="12476163" y="5805488"/>
            <a:ext cx="987425" cy="182562"/>
            <a:chOff x="5893" y="3657"/>
            <a:chExt cx="466" cy="115"/>
          </a:xfrm>
        </p:grpSpPr>
        <p:sp>
          <p:nvSpPr>
            <p:cNvPr id="28799" name="Rectangle 127"/>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0" name="Rectangle 128"/>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1" name="Rectangle 129"/>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2" name="Rectangle 130"/>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3" name="Group 131"/>
          <p:cNvGrpSpPr>
            <a:grpSpLocks/>
          </p:cNvGrpSpPr>
          <p:nvPr/>
        </p:nvGrpSpPr>
        <p:grpSpPr bwMode="auto">
          <a:xfrm>
            <a:off x="12476163" y="6165850"/>
            <a:ext cx="987425" cy="182563"/>
            <a:chOff x="5893" y="3884"/>
            <a:chExt cx="466" cy="115"/>
          </a:xfrm>
        </p:grpSpPr>
        <p:sp>
          <p:nvSpPr>
            <p:cNvPr id="28804" name="Rectangle 132"/>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5" name="Rectangle 133"/>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6" name="Rectangle 134"/>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07" name="Rectangle 135"/>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4" name="Group 136"/>
          <p:cNvGrpSpPr>
            <a:grpSpLocks/>
          </p:cNvGrpSpPr>
          <p:nvPr/>
        </p:nvGrpSpPr>
        <p:grpSpPr bwMode="auto">
          <a:xfrm>
            <a:off x="12476163" y="6391275"/>
            <a:ext cx="987425" cy="182563"/>
            <a:chOff x="5893" y="4026"/>
            <a:chExt cx="466" cy="115"/>
          </a:xfrm>
        </p:grpSpPr>
        <p:sp>
          <p:nvSpPr>
            <p:cNvPr id="28809" name="Rectangle 137"/>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0" name="Rectangle 138"/>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1" name="Rectangle 139"/>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2" name="Rectangle 140"/>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grpSp>
        <p:nvGrpSpPr>
          <p:cNvPr id="5145" name="Group 141"/>
          <p:cNvGrpSpPr>
            <a:grpSpLocks/>
          </p:cNvGrpSpPr>
          <p:nvPr/>
        </p:nvGrpSpPr>
        <p:grpSpPr bwMode="auto">
          <a:xfrm>
            <a:off x="12476163" y="6615113"/>
            <a:ext cx="987425" cy="182562"/>
            <a:chOff x="5893" y="4167"/>
            <a:chExt cx="466" cy="115"/>
          </a:xfrm>
        </p:grpSpPr>
        <p:sp>
          <p:nvSpPr>
            <p:cNvPr id="28814" name="Rectangle 142"/>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5" name="Rectangle 143"/>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6" name="Rectangle 144"/>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sp>
          <p:nvSpPr>
            <p:cNvPr id="28817" name="Rectangle 145"/>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sz="1400">
                <a:solidFill>
                  <a:srgbClr val="FFFFFF"/>
                </a:solidFill>
                <a:latin typeface="FrutigerNext LT Regular" pitchFamily="34" charset="0"/>
                <a:ea typeface="MS PGothic" pitchFamily="34" charset="-128"/>
              </a:endParaRPr>
            </a:p>
          </p:txBody>
        </p:sp>
      </p:grpSp>
    </p:spTree>
  </p:cSld>
  <p:clrMap bg1="lt1" tx1="dk1" bg2="lt2" tx2="dk2" accent1="accent1" accent2="accent2" accent3="accent3" accent4="accent4" accent5="accent5" accent6="accent6" hlink="hlink" folHlink="folHlink"/>
  <p:sldLayoutIdLst>
    <p:sldLayoutId id="2147486775" r:id="rId1"/>
    <p:sldLayoutId id="2147486776" r:id="rId2"/>
    <p:sldLayoutId id="2147486777" r:id="rId3"/>
    <p:sldLayoutId id="2147486778" r:id="rId4"/>
    <p:sldLayoutId id="2147486779" r:id="rId5"/>
    <p:sldLayoutId id="2147486780" r:id="rId6"/>
    <p:sldLayoutId id="2147486781" r:id="rId7"/>
    <p:sldLayoutId id="2147486782" r:id="rId8"/>
    <p:sldLayoutId id="2147486783" r:id="rId9"/>
    <p:sldLayoutId id="2147486784" r:id="rId10"/>
    <p:sldLayoutId id="2147486785" r:id="rId11"/>
    <p:sldLayoutId id="2147486786" r:id="rId12"/>
    <p:sldLayoutId id="2147486787" r:id="rId13"/>
  </p:sldLayoutIdLst>
  <p:hf sldNum="0" hdr="0" ftr="0"/>
  <p:txStyles>
    <p:titleStyle>
      <a:lvl1pPr algn="l" defTabSz="801688" rtl="0" eaLnBrk="0" fontAlgn="base" hangingPunct="0">
        <a:spcBef>
          <a:spcPct val="0"/>
        </a:spcBef>
        <a:spcAft>
          <a:spcPct val="0"/>
        </a:spcAft>
        <a:defRPr sz="3400">
          <a:solidFill>
            <a:srgbClr val="990000"/>
          </a:solidFill>
          <a:latin typeface="+mj-lt"/>
          <a:ea typeface="SimHei" pitchFamily="49" charset="-122"/>
          <a:cs typeface="+mj-cs"/>
        </a:defRPr>
      </a:lvl1pPr>
      <a:lvl2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2pPr>
      <a:lvl3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3pPr>
      <a:lvl4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4pPr>
      <a:lvl5pPr algn="l" defTabSz="801688" rtl="0" eaLnBrk="0" fontAlgn="base" hangingPunct="0">
        <a:spcBef>
          <a:spcPct val="0"/>
        </a:spcBef>
        <a:spcAft>
          <a:spcPct val="0"/>
        </a:spcAft>
        <a:defRPr sz="3400">
          <a:solidFill>
            <a:srgbClr val="990000"/>
          </a:solidFill>
          <a:latin typeface="FrutigerNext LT Medium" pitchFamily="34" charset="0"/>
          <a:ea typeface="SimHei" pitchFamily="49" charset="-122"/>
        </a:defRPr>
      </a:lvl5pPr>
      <a:lvl6pPr marL="457200" algn="l" defTabSz="801688" rtl="0" fontAlgn="base">
        <a:spcBef>
          <a:spcPct val="0"/>
        </a:spcBef>
        <a:spcAft>
          <a:spcPct val="0"/>
        </a:spcAft>
        <a:defRPr sz="3400">
          <a:solidFill>
            <a:srgbClr val="990000"/>
          </a:solidFill>
          <a:latin typeface="FrutigerNext LT Medium" pitchFamily="34" charset="0"/>
          <a:ea typeface="黑体" pitchFamily="2" charset="-122"/>
        </a:defRPr>
      </a:lvl6pPr>
      <a:lvl7pPr marL="914400" algn="l" defTabSz="801688" rtl="0" fontAlgn="base">
        <a:spcBef>
          <a:spcPct val="0"/>
        </a:spcBef>
        <a:spcAft>
          <a:spcPct val="0"/>
        </a:spcAft>
        <a:defRPr sz="3400">
          <a:solidFill>
            <a:srgbClr val="990000"/>
          </a:solidFill>
          <a:latin typeface="FrutigerNext LT Medium" pitchFamily="34" charset="0"/>
          <a:ea typeface="黑体" pitchFamily="2" charset="-122"/>
        </a:defRPr>
      </a:lvl7pPr>
      <a:lvl8pPr marL="1371600" algn="l" defTabSz="801688" rtl="0" fontAlgn="base">
        <a:spcBef>
          <a:spcPct val="0"/>
        </a:spcBef>
        <a:spcAft>
          <a:spcPct val="0"/>
        </a:spcAft>
        <a:defRPr sz="3400">
          <a:solidFill>
            <a:srgbClr val="990000"/>
          </a:solidFill>
          <a:latin typeface="FrutigerNext LT Medium" pitchFamily="34" charset="0"/>
          <a:ea typeface="黑体" pitchFamily="2" charset="-122"/>
        </a:defRPr>
      </a:lvl8pPr>
      <a:lvl9pPr marL="1828800" algn="l" defTabSz="801688" rtl="0" fontAlgn="base">
        <a:spcBef>
          <a:spcPct val="0"/>
        </a:spcBef>
        <a:spcAft>
          <a:spcPct val="0"/>
        </a:spcAft>
        <a:defRPr sz="3400">
          <a:solidFill>
            <a:srgbClr val="990000"/>
          </a:solidFill>
          <a:latin typeface="FrutigerNext LT Medium" pitchFamily="34" charset="0"/>
          <a:ea typeface="黑体" pitchFamily="2" charset="-122"/>
        </a:defRPr>
      </a:lvl9pPr>
    </p:titleStyle>
    <p:bodyStyle>
      <a:lvl1pPr marL="300038" indent="-300038" algn="l" defTabSz="801688" rtl="0" eaLnBrk="0" fontAlgn="base" hangingPunct="0">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463" indent="-250825" algn="l" defTabSz="801688" rtl="0" eaLnBrk="0" fontAlgn="base" hangingPunct="0">
        <a:lnSpc>
          <a:spcPct val="140000"/>
        </a:lnSpc>
        <a:spcBef>
          <a:spcPct val="0"/>
        </a:spcBef>
        <a:spcAft>
          <a:spcPct val="0"/>
        </a:spcAft>
        <a:buClr>
          <a:schemeClr val="tx1"/>
        </a:buClr>
        <a:buSzPct val="50000"/>
        <a:buFont typeface="Wingdings" pitchFamily="2" charset="2"/>
        <a:buChar char="p"/>
        <a:defRPr sz="2800">
          <a:solidFill>
            <a:schemeClr val="tx1"/>
          </a:solidFill>
          <a:latin typeface="+mn-lt"/>
          <a:ea typeface="+mn-ea"/>
        </a:defRPr>
      </a:lvl2pPr>
      <a:lvl3pPr marL="1003300" indent="-201613" algn="l" defTabSz="801688"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763" indent="-200025" algn="l" defTabSz="801688" rtl="0" eaLnBrk="0" fontAlgn="base" hangingPunct="0">
        <a:lnSpc>
          <a:spcPct val="140000"/>
        </a:lnSpc>
        <a:spcBef>
          <a:spcPct val="0"/>
        </a:spcBef>
        <a:spcAft>
          <a:spcPct val="0"/>
        </a:spcAft>
        <a:buChar char="–"/>
        <a:defRPr sz="1400">
          <a:solidFill>
            <a:schemeClr val="tx1"/>
          </a:solidFill>
          <a:latin typeface="+mj-lt"/>
          <a:ea typeface="+mn-ea"/>
        </a:defRPr>
      </a:lvl4pPr>
      <a:lvl5pPr marL="1803400" indent="-201613" algn="l" defTabSz="801688" rtl="0" eaLnBrk="0" fontAlgn="base" hangingPunct="0">
        <a:lnSpc>
          <a:spcPct val="140000"/>
        </a:lnSpc>
        <a:spcBef>
          <a:spcPct val="0"/>
        </a:spcBef>
        <a:spcAft>
          <a:spcPct val="0"/>
        </a:spcAft>
        <a:buFont typeface="FrutigerNext LT Medium"/>
        <a:buChar char="~"/>
        <a:defRPr sz="1200">
          <a:solidFill>
            <a:schemeClr val="tx1"/>
          </a:solidFill>
          <a:latin typeface="+mj-lt"/>
          <a:ea typeface="+mn-ea"/>
        </a:defRPr>
      </a:lvl5pPr>
      <a:lvl6pPr marL="22606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8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50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2200" indent="-201613" algn="l" defTabSz="801688" rtl="0" fontAlgn="base">
        <a:lnSpc>
          <a:spcPct val="140000"/>
        </a:lnSpc>
        <a:spcBef>
          <a:spcPct val="0"/>
        </a:spcBef>
        <a:spcAft>
          <a:spcPct val="0"/>
        </a:spcAft>
        <a:buFont typeface="FrutigerNext LT Medium" pitchFamily="34" charset="0"/>
        <a:buChar char="~"/>
        <a:defRPr sz="1200">
          <a:solidFill>
            <a:schemeClr val="tx1"/>
          </a:solidFill>
          <a:latin typeface="+mj-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4"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5"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0" r:id="rId1"/>
    <p:sldLayoutId id="2147486812" r:id="rId2"/>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 name="Rectangle 5"/>
          <p:cNvSpPr>
            <a:spLocks noChangeArrowheads="1"/>
          </p:cNvSpPr>
          <p:nvPr/>
        </p:nvSpPr>
        <p:spPr bwMode="auto">
          <a:xfrm>
            <a:off x="6618288" y="6597650"/>
            <a:ext cx="1841500" cy="260350"/>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990000"/>
                </a:solidFill>
                <a:latin typeface="FrutigerNext LT Bold" pitchFamily="1" charset="0"/>
                <a:ea typeface="ＭＳ Ｐゴシック" pitchFamily="34" charset="-128"/>
              </a:rPr>
              <a:t>Page </a:t>
            </a:r>
            <a:fld id="{95F9DCCA-1675-402E-90D2-77C11A58DA6C}" type="slidenum">
              <a:rPr lang="de-DE" altLang="zh-CN" sz="1200">
                <a:solidFill>
                  <a:srgbClr val="990000"/>
                </a:solidFill>
                <a:latin typeface="FrutigerNext LT Bold" pitchFamily="1" charset="0"/>
                <a:ea typeface="ＭＳ Ｐゴシック" pitchFamily="34" charset="-128"/>
              </a:rPr>
              <a:pPr eaLnBrk="0" hangingPunct="0">
                <a:lnSpc>
                  <a:spcPct val="85000"/>
                </a:lnSpc>
                <a:defRPr/>
              </a:pPr>
              <a:t>‹#›</a:t>
            </a:fld>
            <a:endParaRPr lang="en-GB" altLang="zh-CN" sz="1200">
              <a:solidFill>
                <a:srgbClr val="990000"/>
              </a:solidFill>
              <a:latin typeface="FrutigerNext LT Bold" pitchFamily="1" charset="0"/>
              <a:ea typeface="ＭＳ Ｐゴシック" pitchFamily="34" charset="-128"/>
            </a:endParaRPr>
          </a:p>
        </p:txBody>
      </p:sp>
      <p:pic>
        <p:nvPicPr>
          <p:cNvPr id="2051" name="Picture 2" descr="Logo"/>
          <p:cNvPicPr>
            <a:picLocks noChangeAspect="1" noChangeArrowheads="1"/>
          </p:cNvPicPr>
          <p:nvPr/>
        </p:nvPicPr>
        <p:blipFill>
          <a:blip r:embed="rId10" cstate="print"/>
          <a:srcRect/>
          <a:stretch>
            <a:fillRect/>
          </a:stretch>
        </p:blipFill>
        <p:spPr bwMode="auto">
          <a:xfrm>
            <a:off x="11312525" y="71438"/>
            <a:ext cx="819150" cy="820737"/>
          </a:xfrm>
          <a:prstGeom prst="rect">
            <a:avLst/>
          </a:prstGeom>
          <a:noFill/>
          <a:ln w="9525">
            <a:noFill/>
            <a:miter lim="800000"/>
            <a:headEnd/>
            <a:tailEnd/>
          </a:ln>
        </p:spPr>
      </p:pic>
      <p:sp>
        <p:nvSpPr>
          <p:cNvPr id="6" name="Text Box 3"/>
          <p:cNvSpPr txBox="1">
            <a:spLocks noChangeArrowheads="1"/>
          </p:cNvSpPr>
          <p:nvPr/>
        </p:nvSpPr>
        <p:spPr bwMode="auto">
          <a:xfrm>
            <a:off x="2668588" y="6524625"/>
            <a:ext cx="3860800" cy="265113"/>
          </a:xfrm>
          <a:prstGeom prst="rect">
            <a:avLst/>
          </a:prstGeom>
          <a:noFill/>
          <a:ln w="9525">
            <a:noFill/>
            <a:miter lim="800000"/>
            <a:headEnd/>
            <a:tailEnd/>
          </a:ln>
        </p:spPr>
        <p:txBody>
          <a:bodyPr lIns="78274" tIns="39135" rIns="78274" bIns="39135">
            <a:spAutoFit/>
          </a:bodyPr>
          <a:lstStyle/>
          <a:p>
            <a:pPr defTabSz="784225" eaLnBrk="0" hangingPunct="0">
              <a:defRPr/>
            </a:pPr>
            <a:r>
              <a:rPr lang="en-US" altLang="zh-CN" sz="1200" b="1" dirty="0">
                <a:solidFill>
                  <a:srgbClr val="990000"/>
                </a:solidFill>
                <a:ea typeface="ＭＳ Ｐゴシック" pitchFamily="34" charset="-128"/>
              </a:rPr>
              <a:t>HUAWEI TECHNOLOGIES CO., LTD., Proprietary</a:t>
            </a:r>
            <a:endParaRPr lang="en-US" altLang="zh-CN" sz="2100" b="1" dirty="0">
              <a:solidFill>
                <a:srgbClr val="990000"/>
              </a:solidFill>
              <a:ea typeface="ＭＳ Ｐゴシック" pitchFamily="34" charset="-128"/>
            </a:endParaRPr>
          </a:p>
        </p:txBody>
      </p:sp>
    </p:spTree>
  </p:cSld>
  <p:clrMap bg1="lt1" tx1="dk1" bg2="lt2" tx2="dk2" accent1="accent1" accent2="accent2" accent3="accent3" accent4="accent4" accent5="accent5" accent6="accent6" hlink="hlink" folHlink="folHlink"/>
  <p:sldLayoutIdLst>
    <p:sldLayoutId id="2147486792" r:id="rId1"/>
    <p:sldLayoutId id="2147486793" r:id="rId2"/>
    <p:sldLayoutId id="2147486794" r:id="rId3"/>
    <p:sldLayoutId id="2147486795" r:id="rId4"/>
    <p:sldLayoutId id="2147486796" r:id="rId5"/>
    <p:sldLayoutId id="2147486797" r:id="rId6"/>
    <p:sldLayoutId id="2147486798" r:id="rId7"/>
    <p:sldLayoutId id="2147486799" r:id="rId8"/>
  </p:sldLayoutIdLst>
  <p:txStyles>
    <p:titleStyle>
      <a:lvl1pPr algn="l" defTabSz="877888" rtl="0" eaLnBrk="0" fontAlgn="base" hangingPunct="0">
        <a:spcBef>
          <a:spcPct val="0"/>
        </a:spcBef>
        <a:spcAft>
          <a:spcPct val="0"/>
        </a:spcAft>
        <a:defRPr sz="3800">
          <a:solidFill>
            <a:srgbClr val="990000"/>
          </a:solidFill>
          <a:latin typeface="+mj-lt"/>
          <a:ea typeface="黑体" pitchFamily="49" charset="-122"/>
          <a:cs typeface="+mj-cs"/>
        </a:defRPr>
      </a:lvl1pPr>
      <a:lvl2pPr algn="l" defTabSz="877888" rtl="0" eaLnBrk="0" fontAlgn="base" hangingPunct="0">
        <a:spcBef>
          <a:spcPct val="0"/>
        </a:spcBef>
        <a:spcAft>
          <a:spcPct val="0"/>
        </a:spcAft>
        <a:defRPr sz="3800">
          <a:solidFill>
            <a:srgbClr val="990000"/>
          </a:solidFill>
          <a:latin typeface="Arial" charset="0"/>
          <a:ea typeface="黑体" pitchFamily="49" charset="-122"/>
        </a:defRPr>
      </a:lvl2pPr>
      <a:lvl3pPr algn="l" defTabSz="877888" rtl="0" eaLnBrk="0" fontAlgn="base" hangingPunct="0">
        <a:spcBef>
          <a:spcPct val="0"/>
        </a:spcBef>
        <a:spcAft>
          <a:spcPct val="0"/>
        </a:spcAft>
        <a:defRPr sz="3800">
          <a:solidFill>
            <a:srgbClr val="990000"/>
          </a:solidFill>
          <a:latin typeface="Arial" charset="0"/>
          <a:ea typeface="黑体" pitchFamily="49" charset="-122"/>
        </a:defRPr>
      </a:lvl3pPr>
      <a:lvl4pPr algn="l" defTabSz="877888" rtl="0" eaLnBrk="0" fontAlgn="base" hangingPunct="0">
        <a:spcBef>
          <a:spcPct val="0"/>
        </a:spcBef>
        <a:spcAft>
          <a:spcPct val="0"/>
        </a:spcAft>
        <a:defRPr sz="3800">
          <a:solidFill>
            <a:srgbClr val="990000"/>
          </a:solidFill>
          <a:latin typeface="Arial" charset="0"/>
          <a:ea typeface="黑体" pitchFamily="49" charset="-122"/>
        </a:defRPr>
      </a:lvl4pPr>
      <a:lvl5pPr algn="l" defTabSz="877888" rtl="0" eaLnBrk="0" fontAlgn="base" hangingPunct="0">
        <a:spcBef>
          <a:spcPct val="0"/>
        </a:spcBef>
        <a:spcAft>
          <a:spcPct val="0"/>
        </a:spcAft>
        <a:defRPr sz="3800">
          <a:solidFill>
            <a:srgbClr val="990000"/>
          </a:solidFill>
          <a:latin typeface="Arial" charset="0"/>
          <a:ea typeface="黑体" pitchFamily="49" charset="-122"/>
        </a:defRPr>
      </a:lvl5pPr>
      <a:lvl6pPr marL="457200" algn="l" defTabSz="877888" rtl="0" fontAlgn="base">
        <a:spcBef>
          <a:spcPct val="0"/>
        </a:spcBef>
        <a:spcAft>
          <a:spcPct val="0"/>
        </a:spcAft>
        <a:defRPr sz="3800">
          <a:solidFill>
            <a:srgbClr val="990000"/>
          </a:solidFill>
          <a:latin typeface="Arial" charset="0"/>
          <a:ea typeface="黑体" pitchFamily="2" charset="-122"/>
        </a:defRPr>
      </a:lvl6pPr>
      <a:lvl7pPr marL="914400" algn="l" defTabSz="877888" rtl="0" fontAlgn="base">
        <a:spcBef>
          <a:spcPct val="0"/>
        </a:spcBef>
        <a:spcAft>
          <a:spcPct val="0"/>
        </a:spcAft>
        <a:defRPr sz="3800">
          <a:solidFill>
            <a:srgbClr val="990000"/>
          </a:solidFill>
          <a:latin typeface="Arial" charset="0"/>
          <a:ea typeface="黑体" pitchFamily="2" charset="-122"/>
        </a:defRPr>
      </a:lvl7pPr>
      <a:lvl8pPr marL="1371600" algn="l" defTabSz="877888" rtl="0" fontAlgn="base">
        <a:spcBef>
          <a:spcPct val="0"/>
        </a:spcBef>
        <a:spcAft>
          <a:spcPct val="0"/>
        </a:spcAft>
        <a:defRPr sz="3800">
          <a:solidFill>
            <a:srgbClr val="990000"/>
          </a:solidFill>
          <a:latin typeface="Arial" charset="0"/>
          <a:ea typeface="黑体" pitchFamily="2" charset="-122"/>
        </a:defRPr>
      </a:lvl8pPr>
      <a:lvl9pPr marL="1828800" algn="l" defTabSz="877888" rtl="0" fontAlgn="base">
        <a:spcBef>
          <a:spcPct val="0"/>
        </a:spcBef>
        <a:spcAft>
          <a:spcPct val="0"/>
        </a:spcAft>
        <a:defRPr sz="3800">
          <a:solidFill>
            <a:srgbClr val="990000"/>
          </a:solidFill>
          <a:latin typeface="Arial" charset="0"/>
          <a:ea typeface="黑体" pitchFamily="2" charset="-122"/>
        </a:defRPr>
      </a:lvl9pPr>
    </p:titleStyle>
    <p:bodyStyle>
      <a:lvl1pPr marL="328613" indent="-328613" algn="l" defTabSz="877888" rtl="0" eaLnBrk="0" fontAlgn="base" hangingPunct="0">
        <a:lnSpc>
          <a:spcPct val="140000"/>
        </a:lnSpc>
        <a:spcBef>
          <a:spcPct val="0"/>
        </a:spcBef>
        <a:spcAft>
          <a:spcPct val="0"/>
        </a:spcAft>
        <a:buChar char="•"/>
        <a:defRPr sz="2800" b="1">
          <a:solidFill>
            <a:schemeClr val="tx1"/>
          </a:solidFill>
          <a:latin typeface="+mn-lt"/>
          <a:ea typeface="+mn-ea"/>
          <a:cs typeface="华文细黑"/>
        </a:defRPr>
      </a:lvl1pPr>
      <a:lvl2pPr marL="714375" indent="-274638" algn="l" defTabSz="877888" rtl="0" eaLnBrk="0" fontAlgn="base" hangingPunct="0">
        <a:lnSpc>
          <a:spcPct val="140000"/>
        </a:lnSpc>
        <a:spcBef>
          <a:spcPct val="0"/>
        </a:spcBef>
        <a:spcAft>
          <a:spcPct val="0"/>
        </a:spcAft>
        <a:buSzPct val="50000"/>
        <a:buFont typeface="Wingdings" pitchFamily="2" charset="2"/>
        <a:buChar char="p"/>
        <a:defRPr sz="2700">
          <a:solidFill>
            <a:schemeClr val="tx1"/>
          </a:solidFill>
          <a:latin typeface="+mn-lt"/>
          <a:ea typeface="+mn-ea"/>
          <a:cs typeface="华文细黑"/>
        </a:defRPr>
      </a:lvl2pPr>
      <a:lvl3pPr marL="1098550" indent="-220663" algn="l" defTabSz="877888" rtl="0" eaLnBrk="0" fontAlgn="base" hangingPunct="0">
        <a:lnSpc>
          <a:spcPct val="140000"/>
        </a:lnSpc>
        <a:spcBef>
          <a:spcPct val="0"/>
        </a:spcBef>
        <a:spcAft>
          <a:spcPct val="0"/>
        </a:spcAft>
        <a:buSzPct val="50000"/>
        <a:buFont typeface="Wingdings" pitchFamily="2" charset="2"/>
        <a:buChar char="n"/>
        <a:defRPr sz="2500">
          <a:solidFill>
            <a:schemeClr val="tx1"/>
          </a:solidFill>
          <a:latin typeface="+mn-lt"/>
          <a:ea typeface="+mn-ea"/>
          <a:cs typeface="华文细黑"/>
        </a:defRPr>
      </a:lvl3pPr>
      <a:lvl4pPr marL="1536700" indent="-220663" algn="l" defTabSz="877888" rtl="0" eaLnBrk="0" fontAlgn="base" hangingPunct="0">
        <a:lnSpc>
          <a:spcPct val="140000"/>
        </a:lnSpc>
        <a:spcBef>
          <a:spcPct val="0"/>
        </a:spcBef>
        <a:spcAft>
          <a:spcPct val="0"/>
        </a:spcAft>
        <a:buFont typeface="Arial" pitchFamily="34" charset="0"/>
        <a:buChar char="–"/>
        <a:defRPr sz="2300">
          <a:solidFill>
            <a:schemeClr val="tx1"/>
          </a:solidFill>
          <a:latin typeface="+mn-lt"/>
          <a:ea typeface="+mn-ea"/>
          <a:cs typeface="华文细黑"/>
        </a:defRPr>
      </a:lvl4pPr>
      <a:lvl5pPr marL="1974850" indent="-219075" algn="l" defTabSz="877888" rtl="0" eaLnBrk="0" fontAlgn="base" hangingPunct="0">
        <a:lnSpc>
          <a:spcPct val="140000"/>
        </a:lnSpc>
        <a:spcBef>
          <a:spcPct val="0"/>
        </a:spcBef>
        <a:spcAft>
          <a:spcPct val="0"/>
        </a:spcAft>
        <a:buFont typeface="Arial" pitchFamily="34" charset="0"/>
        <a:buChar char="~"/>
        <a:defRPr sz="2100">
          <a:solidFill>
            <a:schemeClr val="tx1"/>
          </a:solidFill>
          <a:latin typeface="+mn-lt"/>
          <a:ea typeface="+mn-ea"/>
          <a:cs typeface="华文细黑"/>
        </a:defRPr>
      </a:lvl5pPr>
      <a:lvl6pPr marL="24336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6pPr>
      <a:lvl7pPr marL="28908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7pPr>
      <a:lvl8pPr marL="33480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8pPr>
      <a:lvl9pPr marL="3805238" indent="-220663" algn="l" defTabSz="877888" rtl="0" fontAlgn="base">
        <a:lnSpc>
          <a:spcPct val="140000"/>
        </a:lnSpc>
        <a:spcBef>
          <a:spcPct val="0"/>
        </a:spcBef>
        <a:spcAft>
          <a:spcPct val="0"/>
        </a:spcAft>
        <a:buFont typeface="Arial" charset="0"/>
        <a:buChar char="~"/>
        <a:defRPr sz="21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Rectangle 88"/>
          <p:cNvSpPr>
            <a:spLocks noChangeArrowheads="1"/>
          </p:cNvSpPr>
          <p:nvPr/>
        </p:nvSpPr>
        <p:spPr bwMode="auto">
          <a:xfrm>
            <a:off x="10406063" y="5532438"/>
            <a:ext cx="955675" cy="998538"/>
          </a:xfrm>
          <a:prstGeom prst="rect">
            <a:avLst/>
          </a:prstGeom>
          <a:solidFill>
            <a:srgbClr val="FFFFFF"/>
          </a:solidFill>
          <a:ln w="9525" algn="ctr">
            <a:noFill/>
            <a:miter lim="800000"/>
            <a:headEnd/>
            <a:tailEnd/>
          </a:ln>
          <a:effectLst/>
        </p:spPr>
        <p:txBody>
          <a:bodyPr vert="horz" wrap="none" lIns="91440" tIns="45720" rIns="91440" bIns="45720" numCol="1" anchor="ctr" anchorCtr="0" compatLnSpc="1">
            <a:prstTxWarp prst="textNoShape">
              <a:avLst/>
            </a:prstTxWarp>
          </a:bodyPr>
          <a:lstStyle/>
          <a:p>
            <a:pPr algn="ctr"/>
            <a:endParaRPr lang="zh-CN" altLang="zh-CN" smtClean="0">
              <a:solidFill>
                <a:srgbClr val="000000"/>
              </a:solidFill>
              <a:latin typeface="Arial" pitchFamily="34" charset="0"/>
              <a:ea typeface="宋体" pitchFamily="2" charset="-122"/>
            </a:endParaRPr>
          </a:p>
        </p:txBody>
      </p:sp>
    </p:spTree>
  </p:cSld>
  <p:clrMap bg1="lt1" tx1="dk1" bg2="lt2" tx2="dk2" accent1="accent1" accent2="accent2" accent3="accent3" accent4="accent4" accent5="accent5" accent6="accent6" hlink="hlink" folHlink="folHlink"/>
  <p:sldLayoutIdLst>
    <p:sldLayoutId id="2147486801" r:id="rId1"/>
    <p:sldLayoutId id="2147486802" r:id="rId2"/>
  </p:sldLayoutIdLst>
  <p:transition advClick="0" advTm="8000">
    <p:fade thruBlk="1"/>
  </p:transition>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8194" name="Picture 79" descr="dd"/>
          <p:cNvPicPr>
            <a:picLocks noChangeAspect="1" noChangeArrowheads="1"/>
          </p:cNvPicPr>
          <p:nvPr/>
        </p:nvPicPr>
        <p:blipFill>
          <a:blip r:embed="rId2" cstate="print"/>
          <a:srcRect/>
          <a:stretch>
            <a:fillRect/>
          </a:stretch>
        </p:blipFill>
        <p:spPr bwMode="auto">
          <a:xfrm>
            <a:off x="0" y="6224607"/>
            <a:ext cx="12203644" cy="636587"/>
          </a:xfrm>
          <a:prstGeom prst="rect">
            <a:avLst/>
          </a:prstGeom>
          <a:noFill/>
          <a:ln w="9525">
            <a:noFill/>
            <a:miter lim="800000"/>
            <a:headEnd/>
            <a:tailEnd/>
          </a:ln>
        </p:spPr>
      </p:pic>
      <p:sp>
        <p:nvSpPr>
          <p:cNvPr id="154" name="Text Box 8"/>
          <p:cNvSpPr txBox="1">
            <a:spLocks noChangeArrowheads="1"/>
          </p:cNvSpPr>
          <p:nvPr/>
        </p:nvSpPr>
        <p:spPr bwMode="auto">
          <a:xfrm>
            <a:off x="1007808" y="6451601"/>
            <a:ext cx="2532337" cy="184666"/>
          </a:xfrm>
          <a:prstGeom prst="rect">
            <a:avLst/>
          </a:prstGeom>
          <a:noFill/>
          <a:ln>
            <a:noFill/>
          </a:ln>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solidFill>
                  <a:srgbClr val="000000"/>
                </a:solidFill>
                <a:latin typeface="FrutigerNext LT Bold" pitchFamily="34" charset="0"/>
                <a:ea typeface="MS PGothic" pitchFamily="34" charset="-128"/>
              </a:rPr>
              <a:t>HUAWEI TECHNOLOGIES CO., LTD.</a:t>
            </a:r>
          </a:p>
        </p:txBody>
      </p:sp>
      <p:pic>
        <p:nvPicPr>
          <p:cNvPr id="8196" name="Picture 9" descr="8"/>
          <p:cNvPicPr>
            <a:picLocks noChangeAspect="1" noChangeArrowheads="1"/>
          </p:cNvPicPr>
          <p:nvPr/>
        </p:nvPicPr>
        <p:blipFill>
          <a:blip r:embed="rId3" cstate="print"/>
          <a:srcRect/>
          <a:stretch>
            <a:fillRect/>
          </a:stretch>
        </p:blipFill>
        <p:spPr bwMode="auto">
          <a:xfrm>
            <a:off x="10014441" y="6386532"/>
            <a:ext cx="1748822" cy="312737"/>
          </a:xfrm>
          <a:prstGeom prst="rect">
            <a:avLst/>
          </a:prstGeom>
          <a:noFill/>
          <a:ln w="9525">
            <a:noFill/>
            <a:miter lim="800000"/>
            <a:headEnd/>
            <a:tailEnd/>
          </a:ln>
        </p:spPr>
      </p:pic>
      <p:sp>
        <p:nvSpPr>
          <p:cNvPr id="8197" name="Rectangle 13"/>
          <p:cNvSpPr>
            <a:spLocks noGrp="1" noChangeArrowheads="1"/>
          </p:cNvSpPr>
          <p:nvPr>
            <p:ph type="title"/>
          </p:nvPr>
        </p:nvSpPr>
        <p:spPr bwMode="auto">
          <a:xfrm>
            <a:off x="1007796" y="325440"/>
            <a:ext cx="10179584" cy="871537"/>
          </a:xfrm>
          <a:prstGeom prst="rect">
            <a:avLst/>
          </a:prstGeom>
          <a:noFill/>
          <a:ln w="9525">
            <a:noFill/>
            <a:miter lim="800000"/>
            <a:headEnd/>
            <a:tailEnd/>
          </a:ln>
        </p:spPr>
        <p:txBody>
          <a:bodyPr vert="horz" wrap="square" lIns="0" tIns="40064" rIns="80129" bIns="40064" numCol="1" anchor="ctr" anchorCtr="0" compatLnSpc="1">
            <a:prstTxWarp prst="textNoShape">
              <a:avLst/>
            </a:prstTxWarp>
          </a:bodyPr>
          <a:lstStyle/>
          <a:p>
            <a:pPr lvl="0"/>
            <a:r>
              <a:rPr lang="zh-CN" altLang="en-US" smtClean="0"/>
              <a:t>单击此处编辑母版标题样式</a:t>
            </a:r>
          </a:p>
        </p:txBody>
      </p:sp>
      <p:sp>
        <p:nvSpPr>
          <p:cNvPr id="8199" name="Rectangle 68"/>
          <p:cNvSpPr>
            <a:spLocks noGrp="1" noChangeArrowheads="1"/>
          </p:cNvSpPr>
          <p:nvPr>
            <p:ph type="body" idx="1"/>
          </p:nvPr>
        </p:nvSpPr>
        <p:spPr bwMode="auto">
          <a:xfrm>
            <a:off x="1007796" y="1628779"/>
            <a:ext cx="10179584" cy="4194175"/>
          </a:xfrm>
          <a:prstGeom prst="rect">
            <a:avLst/>
          </a:prstGeom>
          <a:noFill/>
          <a:ln w="9525">
            <a:noFill/>
            <a:miter lim="800000"/>
            <a:headEnd/>
            <a:tailEnd/>
          </a:ln>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2604165" y="692150"/>
            <a:ext cx="2460207" cy="5500688"/>
          </a:xfrm>
          <a:prstGeom prst="rect">
            <a:avLst/>
          </a:prstGeom>
          <a:noFill/>
          <a:ln w="9525">
            <a:noFill/>
            <a:miter lim="800000"/>
            <a:headEnd/>
            <a:tailEnd/>
          </a:ln>
          <a:effectLst/>
        </p:spPr>
        <p:txBody>
          <a:bodyPr lIns="80124" tIns="40063" rIns="80124" bIns="40063">
            <a:spAutoFit/>
          </a:bodyPr>
          <a:lstStyle/>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英文标题</a:t>
            </a:r>
            <a:r>
              <a:rPr lang="en-US" altLang="zh-CN" sz="1100" dirty="0">
                <a:solidFill>
                  <a:srgbClr val="FFFFFF"/>
                </a:solidFill>
                <a:ea typeface="宋体" charset="-122"/>
              </a:rPr>
              <a:t>:32-35pt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Medium</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中文标题</a:t>
            </a:r>
            <a:r>
              <a:rPr lang="en-US" altLang="zh-CN" sz="1100" dirty="0">
                <a:solidFill>
                  <a:srgbClr val="FFFFFF"/>
                </a:solidFill>
                <a:ea typeface="宋体" charset="-122"/>
              </a:rPr>
              <a:t>:30-32pt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 R153 G0 B0</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黑体</a:t>
            </a: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英文正文</a:t>
            </a:r>
            <a:r>
              <a:rPr lang="en-US" altLang="zh-CN" sz="1100" dirty="0">
                <a:solidFill>
                  <a:srgbClr val="FFFFFF"/>
                </a:solidFill>
                <a:ea typeface="宋体" charset="-122"/>
              </a:rPr>
              <a:t>:20-22pt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 </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 :18pt  </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内部使用字体 </a:t>
            </a:r>
            <a:r>
              <a:rPr lang="en-US" altLang="zh-CN" sz="1100" dirty="0">
                <a:solidFill>
                  <a:srgbClr val="FFFFFF"/>
                </a:solidFill>
                <a:ea typeface="宋体" charset="-122"/>
              </a:rPr>
              <a:t>:</a:t>
            </a:r>
          </a:p>
          <a:p>
            <a:pPr marL="342900" indent="-342900" algn="r" eaLnBrk="0" hangingPunct="0">
              <a:lnSpc>
                <a:spcPct val="125000"/>
              </a:lnSpc>
              <a:spcBef>
                <a:spcPct val="20000"/>
              </a:spcBef>
              <a:buFont typeface="Arial" charset="0"/>
              <a:buNone/>
              <a:defRPr/>
            </a:pPr>
            <a:r>
              <a:rPr lang="en-US" altLang="zh-CN" sz="1100" dirty="0" err="1">
                <a:solidFill>
                  <a:srgbClr val="FFFFFF"/>
                </a:solidFill>
                <a:ea typeface="宋体" charset="-122"/>
              </a:rPr>
              <a:t>FrutigerNext</a:t>
            </a:r>
            <a:r>
              <a:rPr lang="en-US" altLang="zh-CN" sz="1100" dirty="0">
                <a:solidFill>
                  <a:srgbClr val="FFFFFF"/>
                </a:solidFill>
                <a:ea typeface="宋体" charset="-122"/>
              </a:rPr>
              <a:t> LT Regular</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外部使用字体 </a:t>
            </a:r>
            <a:r>
              <a:rPr lang="en-US" altLang="zh-CN" sz="1100" dirty="0">
                <a:solidFill>
                  <a:srgbClr val="FFFFFF"/>
                </a:solidFill>
                <a:ea typeface="宋体" charset="-122"/>
              </a:rPr>
              <a:t>: Arial</a:t>
            </a:r>
          </a:p>
          <a:p>
            <a:pPr marL="342900" indent="-342900" algn="r" eaLnBrk="0" hangingPunct="0">
              <a:lnSpc>
                <a:spcPct val="75000"/>
              </a:lnSpc>
              <a:spcBef>
                <a:spcPct val="20000"/>
              </a:spcBef>
              <a:buFont typeface="Arial" charset="0"/>
              <a:buNone/>
              <a:defRPr/>
            </a:pPr>
            <a:endParaRPr lang="en-US" altLang="zh-CN"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中文正文</a:t>
            </a:r>
            <a:r>
              <a:rPr lang="en-US" altLang="zh-CN" sz="1100" dirty="0">
                <a:solidFill>
                  <a:srgbClr val="FFFFFF"/>
                </a:solidFill>
                <a:ea typeface="宋体" charset="-122"/>
              </a:rPr>
              <a:t>:18-20pt</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子目录</a:t>
            </a:r>
            <a:r>
              <a:rPr lang="en-US" altLang="zh-CN" sz="1100" dirty="0">
                <a:solidFill>
                  <a:srgbClr val="FFFFFF"/>
                </a:solidFill>
                <a:ea typeface="宋体" charset="-122"/>
              </a:rPr>
              <a:t>(2-5</a:t>
            </a:r>
            <a:r>
              <a:rPr lang="zh-CN" altLang="en-US" sz="1100" dirty="0">
                <a:solidFill>
                  <a:srgbClr val="FFFFFF"/>
                </a:solidFill>
                <a:ea typeface="宋体" charset="-122"/>
              </a:rPr>
              <a:t>级</a:t>
            </a:r>
            <a:r>
              <a:rPr lang="en-US" altLang="zh-CN" sz="1100" dirty="0">
                <a:solidFill>
                  <a:srgbClr val="FFFFFF"/>
                </a:solidFill>
                <a:ea typeface="宋体" charset="-122"/>
              </a:rPr>
              <a:t>):18pt </a:t>
            </a:r>
            <a:endParaRPr lang="zh-CN" altLang="en-US" sz="1100" dirty="0">
              <a:solidFill>
                <a:srgbClr val="FFFFFF"/>
              </a:solidFill>
              <a:ea typeface="宋体" charset="-122"/>
            </a:endParaRP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颜色</a:t>
            </a:r>
            <a:r>
              <a:rPr lang="en-US" altLang="zh-CN" sz="1100" dirty="0">
                <a:solidFill>
                  <a:srgbClr val="FFFFFF"/>
                </a:solidFill>
                <a:ea typeface="宋体" charset="-122"/>
              </a:rPr>
              <a:t>:</a:t>
            </a:r>
            <a:r>
              <a:rPr lang="zh-CN" altLang="en-US" sz="1100" dirty="0">
                <a:solidFill>
                  <a:srgbClr val="FFFFFF"/>
                </a:solidFill>
                <a:ea typeface="宋体" charset="-122"/>
              </a:rPr>
              <a:t>黑色</a:t>
            </a:r>
          </a:p>
          <a:p>
            <a:pPr marL="342900" indent="-342900" algn="r" eaLnBrk="0" hangingPunct="0">
              <a:lnSpc>
                <a:spcPct val="125000"/>
              </a:lnSpc>
              <a:spcBef>
                <a:spcPct val="20000"/>
              </a:spcBef>
              <a:buFont typeface="Arial" charset="0"/>
              <a:buNone/>
              <a:defRPr/>
            </a:pPr>
            <a:r>
              <a:rPr lang="zh-CN" altLang="en-US" sz="1100" dirty="0">
                <a:solidFill>
                  <a:srgbClr val="FFFFFF"/>
                </a:solidFill>
                <a:ea typeface="宋体" charset="-122"/>
              </a:rPr>
              <a:t>字体</a:t>
            </a:r>
            <a:r>
              <a:rPr lang="en-US" altLang="zh-CN" sz="1100" dirty="0">
                <a:solidFill>
                  <a:srgbClr val="FFFFFF"/>
                </a:solidFill>
                <a:ea typeface="宋体" charset="-122"/>
              </a:rPr>
              <a:t>:</a:t>
            </a:r>
            <a:r>
              <a:rPr lang="zh-CN" altLang="en-US" sz="1100" dirty="0">
                <a:solidFill>
                  <a:srgbClr val="FFFFFF"/>
                </a:solidFill>
                <a:ea typeface="宋体" charset="-122"/>
              </a:rPr>
              <a:t>细黑体</a:t>
            </a:r>
            <a:r>
              <a:rPr lang="zh-CN" altLang="en-US" sz="1100" b="1" dirty="0">
                <a:solidFill>
                  <a:srgbClr val="FFFFFF"/>
                </a:solidFill>
                <a:latin typeface="Arial" charset="0"/>
                <a:ea typeface="华文细黑" pitchFamily="2" charset="-122"/>
              </a:rPr>
              <a:t> </a:t>
            </a:r>
          </a:p>
        </p:txBody>
      </p:sp>
      <p:grpSp>
        <p:nvGrpSpPr>
          <p:cNvPr id="2" name="Group 16"/>
          <p:cNvGrpSpPr>
            <a:grpSpLocks/>
          </p:cNvGrpSpPr>
          <p:nvPr/>
        </p:nvGrpSpPr>
        <p:grpSpPr bwMode="auto">
          <a:xfrm>
            <a:off x="12436538" y="3511550"/>
            <a:ext cx="1225870" cy="3224212"/>
            <a:chOff x="5839" y="2251"/>
            <a:chExt cx="579" cy="2031"/>
          </a:xfrm>
        </p:grpSpPr>
        <p:sp>
          <p:nvSpPr>
            <p:cNvPr id="10253" name="Rectangle 17"/>
            <p:cNvSpPr>
              <a:spLocks noChangeArrowheads="1"/>
            </p:cNvSpPr>
            <p:nvPr userDrawn="1"/>
          </p:nvSpPr>
          <p:spPr bwMode="auto">
            <a:xfrm>
              <a:off x="5839" y="3143"/>
              <a:ext cx="579" cy="233"/>
            </a:xfrm>
            <a:prstGeom prst="rect">
              <a:avLst/>
            </a:prstGeom>
            <a:solidFill>
              <a:schemeClr val="bg1"/>
            </a:solidFill>
            <a:ln w="9525" algn="ctr">
              <a:noFill/>
              <a:miter lim="800000"/>
              <a:headEnd/>
              <a:tailEnd/>
            </a:ln>
            <a:effectLst/>
          </p:spPr>
          <p:txBody>
            <a:bodyPr lIns="91425" tIns="45712" rIns="91425" bIns="45712" anchor="ctr">
              <a:spAutoFit/>
            </a:bodyPr>
            <a:lstStyle/>
            <a:p>
              <a:pPr>
                <a:defRPr/>
              </a:pPr>
              <a:endParaRPr lang="zh-CN" altLang="en-US">
                <a:solidFill>
                  <a:srgbClr val="000000"/>
                </a:solidFill>
                <a:ea typeface="宋体" charset="-122"/>
              </a:endParaRPr>
            </a:p>
          </p:txBody>
        </p:sp>
        <p:grpSp>
          <p:nvGrpSpPr>
            <p:cNvPr id="3"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4"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5"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6"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7"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8"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9"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0"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1"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2"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3"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4"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nvGrpSpPr>
            <p:cNvPr id="15"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w="9525">
                <a:noFill/>
                <a:miter lim="800000"/>
                <a:headEnd/>
                <a:tailEnd/>
              </a:ln>
              <a:effectLst/>
            </p:spPr>
            <p:txBody>
              <a:bodyPr wrap="none" anchor="ctr"/>
              <a:lstStyle/>
              <a:p>
                <a:pPr>
                  <a:defRPr/>
                </a:pPr>
                <a:endParaRPr lang="zh-CN" altLang="en-US">
                  <a:solidFill>
                    <a:srgbClr val="000000"/>
                  </a:solidFill>
                  <a:ea typeface="宋体" charset="-122"/>
                </a:endParaRPr>
              </a:p>
            </p:txBody>
          </p:sp>
        </p:grpSp>
      </p:grpSp>
      <p:sp>
        <p:nvSpPr>
          <p:cNvPr id="10251" name="Rectangle 83"/>
          <p:cNvSpPr>
            <a:spLocks noChangeArrowheads="1"/>
          </p:cNvSpPr>
          <p:nvPr/>
        </p:nvSpPr>
        <p:spPr bwMode="auto">
          <a:xfrm>
            <a:off x="12339159" y="1341439"/>
            <a:ext cx="1590031" cy="1333559"/>
          </a:xfrm>
          <a:prstGeom prst="rect">
            <a:avLst/>
          </a:prstGeom>
          <a:noFill/>
          <a:ln w="9525">
            <a:noFill/>
            <a:miter lim="800000"/>
            <a:headEnd/>
            <a:tailEnd/>
          </a:ln>
          <a:effectLst/>
        </p:spPr>
        <p:txBody>
          <a:bodyPr lIns="80124" tIns="40063" rIns="80124" bIns="40063">
            <a:spAutoFit/>
          </a:bodyPr>
          <a:lstStyle/>
          <a:p>
            <a:pPr eaLnBrk="0" hangingPunct="0">
              <a:lnSpc>
                <a:spcPct val="120000"/>
              </a:lnSpc>
              <a:spcBef>
                <a:spcPct val="20000"/>
              </a:spcBef>
              <a:buFont typeface="Arial" charset="0"/>
              <a:buNone/>
              <a:defRPr/>
            </a:pPr>
            <a:r>
              <a:rPr lang="zh-CN" altLang="en-US" sz="1100">
                <a:solidFill>
                  <a:srgbClr val="FFFFFF"/>
                </a:solidFill>
                <a:ea typeface="宋体" charset="-122"/>
              </a:rPr>
              <a:t>配色参考方案：</a:t>
            </a:r>
          </a:p>
          <a:p>
            <a:pPr eaLnBrk="0" hangingPunct="0">
              <a:lnSpc>
                <a:spcPct val="120000"/>
              </a:lnSpc>
              <a:spcBef>
                <a:spcPct val="20000"/>
              </a:spcBef>
              <a:buFont typeface="Arial" charset="0"/>
              <a:buNone/>
              <a:defRPr/>
            </a:pPr>
            <a:r>
              <a:rPr lang="zh-CN" altLang="en-US" sz="1100">
                <a:solidFill>
                  <a:srgbClr val="FFFFFF"/>
                </a:solidFill>
                <a:ea typeface="宋体" charset="-122"/>
              </a:rPr>
              <a:t>建议同一页面内不超过四种颜色，以下是</a:t>
            </a:r>
            <a:r>
              <a:rPr lang="en-US" altLang="zh-CN" sz="1100">
                <a:solidFill>
                  <a:srgbClr val="FFFFFF"/>
                </a:solidFill>
                <a:ea typeface="宋体" charset="-122"/>
              </a:rPr>
              <a:t>13</a:t>
            </a:r>
            <a:r>
              <a:rPr lang="zh-CN" altLang="en-US" sz="1100">
                <a:solidFill>
                  <a:srgbClr val="FFFFFF"/>
                </a:solidFill>
                <a:ea typeface="宋体" charset="-122"/>
              </a:rPr>
              <a:t>组配色方案，同一页面内只选择一组使用。（仅供参考）</a:t>
            </a:r>
          </a:p>
        </p:txBody>
      </p:sp>
      <p:sp>
        <p:nvSpPr>
          <p:cNvPr id="10252" name="Rectangle 84"/>
          <p:cNvSpPr>
            <a:spLocks noChangeArrowheads="1"/>
          </p:cNvSpPr>
          <p:nvPr/>
        </p:nvSpPr>
        <p:spPr bwMode="auto">
          <a:xfrm>
            <a:off x="12339146" y="7938"/>
            <a:ext cx="1494756" cy="487174"/>
          </a:xfrm>
          <a:prstGeom prst="rect">
            <a:avLst/>
          </a:prstGeom>
          <a:noFill/>
          <a:ln w="9525">
            <a:noFill/>
            <a:miter lim="800000"/>
            <a:headEnd/>
            <a:tailEnd/>
          </a:ln>
          <a:effectLst/>
        </p:spPr>
        <p:txBody>
          <a:bodyPr lIns="80124" tIns="40063" rIns="80124" bIns="40063">
            <a:spAutoFit/>
          </a:bodyPr>
          <a:lstStyle/>
          <a:p>
            <a:pPr>
              <a:lnSpc>
                <a:spcPct val="120000"/>
              </a:lnSpc>
              <a:buClr>
                <a:srgbClr val="777777"/>
              </a:buClr>
              <a:buSzPct val="60000"/>
              <a:buFont typeface="Wingdings" pitchFamily="2" charset="2"/>
              <a:buNone/>
              <a:defRPr/>
            </a:pPr>
            <a:r>
              <a:rPr lang="zh-CN" altLang="en-US" sz="1100">
                <a:solidFill>
                  <a:srgbClr val="FFFFFF"/>
                </a:solidFill>
                <a:ea typeface="宋体" charset="-122"/>
              </a:rPr>
              <a:t>客户或者合作伙伴的标志放在右上角</a:t>
            </a:r>
            <a:r>
              <a:rPr lang="en-US" altLang="zh-CN" sz="1100">
                <a:solidFill>
                  <a:srgbClr val="FFFFFF"/>
                </a:solidFill>
                <a:ea typeface="宋体" charset="-122"/>
              </a:rPr>
              <a:t>.</a:t>
            </a:r>
            <a:endParaRPr lang="zh-CN" altLang="en-US" sz="1100">
              <a:solidFill>
                <a:srgbClr val="FFFFFF"/>
              </a:solidFill>
              <a:ea typeface="宋体" charset="-122"/>
            </a:endParaRPr>
          </a:p>
        </p:txBody>
      </p:sp>
      <p:sp>
        <p:nvSpPr>
          <p:cNvPr id="6149" name="Rectangle 5"/>
          <p:cNvSpPr>
            <a:spLocks noChangeArrowheads="1"/>
          </p:cNvSpPr>
          <p:nvPr/>
        </p:nvSpPr>
        <p:spPr bwMode="auto">
          <a:xfrm>
            <a:off x="8483693" y="6489719"/>
            <a:ext cx="2796844" cy="455613"/>
          </a:xfrm>
          <a:prstGeom prst="rect">
            <a:avLst/>
          </a:prstGeom>
          <a:noFill/>
          <a:ln w="9525">
            <a:noFill/>
            <a:miter lim="800000"/>
            <a:headEnd/>
            <a:tailEnd/>
          </a:ln>
        </p:spPr>
        <p:txBody>
          <a:bodyPr lIns="0" tIns="0" rIns="0" bIns="0"/>
          <a:lstStyle/>
          <a:p>
            <a:pPr eaLnBrk="0" hangingPunct="0">
              <a:lnSpc>
                <a:spcPct val="85000"/>
              </a:lnSpc>
              <a:defRPr/>
            </a:pPr>
            <a:r>
              <a:rPr lang="de-DE" altLang="zh-CN" sz="1200">
                <a:solidFill>
                  <a:srgbClr val="000000"/>
                </a:solidFill>
                <a:latin typeface="FrutigerNext LT Bold" pitchFamily="34" charset="0"/>
                <a:ea typeface="ＭＳ Ｐゴシック" pitchFamily="34" charset="-128"/>
              </a:rPr>
              <a:t>Page </a:t>
            </a:r>
            <a:fld id="{52A5D625-72FF-4364-B088-B7F11232586A}" type="slidenum">
              <a:rPr lang="de-DE" altLang="zh-CN" sz="1200">
                <a:solidFill>
                  <a:srgbClr val="000000"/>
                </a:solidFill>
                <a:latin typeface="FrutigerNext LT Bold" pitchFamily="34" charset="0"/>
                <a:ea typeface="ＭＳ Ｐゴシック" pitchFamily="34" charset="-128"/>
              </a:rPr>
              <a:pPr eaLnBrk="0" hangingPunct="0">
                <a:lnSpc>
                  <a:spcPct val="85000"/>
                </a:lnSpc>
                <a:defRPr/>
              </a:pPr>
              <a:t>‹#›</a:t>
            </a:fld>
            <a:endParaRPr lang="en-GB" altLang="zh-CN" sz="1200">
              <a:solidFill>
                <a:srgbClr val="000000"/>
              </a:solidFill>
              <a:latin typeface="FrutigerNext LT Bold" pitchFamily="34" charset="0"/>
              <a:ea typeface="ＭＳ Ｐゴシック" pitchFamily="34" charset="-128"/>
            </a:endParaRPr>
          </a:p>
        </p:txBody>
      </p:sp>
      <p:sp>
        <p:nvSpPr>
          <p:cNvPr id="79" name="Rectangle 21"/>
          <p:cNvSpPr>
            <a:spLocks noChangeArrowheads="1"/>
          </p:cNvSpPr>
          <p:nvPr/>
        </p:nvSpPr>
        <p:spPr bwMode="auto">
          <a:xfrm>
            <a:off x="4846379" y="6463220"/>
            <a:ext cx="2085332" cy="153888"/>
          </a:xfrm>
          <a:prstGeom prst="rect">
            <a:avLst/>
          </a:prstGeom>
          <a:noFill/>
          <a:ln w="9525" algn="ctr">
            <a:noFill/>
            <a:miter lim="800000"/>
            <a:headEnd/>
            <a:tailEnd/>
          </a:ln>
          <a:effectLst/>
        </p:spPr>
        <p:txBody>
          <a:bodyPr wrap="none" lIns="80082" tIns="0" rIns="80082" bIns="0">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defTabSz="801688" eaLnBrk="0" hangingPunct="0">
              <a:defRPr/>
            </a:pPr>
            <a:r>
              <a:rPr lang="zh-CN" altLang="en-US" sz="1000" dirty="0" smtClean="0">
                <a:solidFill>
                  <a:srgbClr val="000000"/>
                </a:solidFill>
                <a:latin typeface="Arial"/>
              </a:rPr>
              <a:t>华为保密信息，未经授权禁止扩散</a:t>
            </a:r>
            <a:endParaRPr lang="en-US" altLang="zh-CN" sz="1000" dirty="0">
              <a:solidFill>
                <a:srgbClr val="000000"/>
              </a:solidFill>
              <a:latin typeface="FrutigerNext LT Bold" pitchFamily="34" charset="0"/>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ea"/>
          <a:ea typeface="+mn-ea"/>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ea"/>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ea"/>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ea"/>
          <a:ea typeface="+mn-ea"/>
          <a:cs typeface="+mn-cs"/>
        </a:defRPr>
      </a:lvl4pPr>
      <a:lvl5pPr marL="2057400" indent="-228600" algn="l" rtl="0" eaLnBrk="0" fontAlgn="base" hangingPunct="0">
        <a:lnSpc>
          <a:spcPct val="140000"/>
        </a:lnSpc>
        <a:spcBef>
          <a:spcPct val="0"/>
        </a:spcBef>
        <a:spcAft>
          <a:spcPct val="0"/>
        </a:spcAft>
        <a:buFont typeface="Arial" charset="0"/>
        <a:buChar char="~"/>
        <a:defRPr sz="1200">
          <a:solidFill>
            <a:schemeClr val="tx1"/>
          </a:solidFill>
          <a:latin typeface="+mn-ea"/>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48.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 Id="rId9"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48.xml"/><Relationship Id="rId5" Type="http://schemas.openxmlformats.org/officeDocument/2006/relationships/image" Target="../media/image22.png"/><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902" name="矩形 30"/>
          <p:cNvSpPr>
            <a:spLocks noGrp="1" noChangeArrowheads="1"/>
          </p:cNvSpPr>
          <p:nvPr>
            <p:ph type="title"/>
          </p:nvPr>
        </p:nvSpPr>
        <p:spPr>
          <a:xfrm>
            <a:off x="1097280" y="2429950"/>
            <a:ext cx="9967863" cy="2043513"/>
          </a:xfrm>
          <a:prstGeom prst="rect">
            <a:avLst/>
          </a:prstGeom>
        </p:spPr>
        <p:txBody>
          <a:bodyPr/>
          <a:lstStyle/>
          <a:p>
            <a:pPr fontAlgn="auto"/>
            <a:r>
              <a:rPr lang="en-GB" altLang="zh-CN" dirty="0" smtClean="0">
                <a:solidFill>
                  <a:schemeClr val="tx1"/>
                </a:solidFill>
              </a:rPr>
              <a:t>Motivation of the New SI Proposal:</a:t>
            </a:r>
            <a:br>
              <a:rPr lang="en-GB" altLang="zh-CN" dirty="0" smtClean="0">
                <a:solidFill>
                  <a:schemeClr val="tx1"/>
                </a:solidFill>
              </a:rPr>
            </a:br>
            <a:r>
              <a:rPr lang="en-US" altLang="zh-CN" dirty="0" smtClean="0">
                <a:solidFill>
                  <a:schemeClr val="tx1"/>
                </a:solidFill>
              </a:rPr>
              <a:t>Study on Licensed-Assisted Access using LTE</a:t>
            </a:r>
            <a:endParaRPr lang="zh-CN" altLang="zh-CN" dirty="0">
              <a:solidFill>
                <a:schemeClr val="tx1"/>
              </a:solidFill>
            </a:endParaRPr>
          </a:p>
        </p:txBody>
      </p:sp>
      <p:sp>
        <p:nvSpPr>
          <p:cNvPr id="3" name="矩形 30"/>
          <p:cNvSpPr txBox="1">
            <a:spLocks noChangeArrowheads="1"/>
          </p:cNvSpPr>
          <p:nvPr/>
        </p:nvSpPr>
        <p:spPr>
          <a:xfrm>
            <a:off x="2449793" y="5058715"/>
            <a:ext cx="7358112" cy="1021060"/>
          </a:xfrm>
          <a:prstGeom prst="rect">
            <a:avLst/>
          </a:prstGeom>
        </p:spPr>
        <p:txBody>
          <a:bodyPr/>
          <a:lstStyle/>
          <a:p>
            <a:pPr lvl="0" algn="ctr">
              <a:lnSpc>
                <a:spcPct val="140000"/>
              </a:lnSpc>
              <a:spcBef>
                <a:spcPts val="4200"/>
              </a:spcBef>
              <a:defRPr/>
            </a:pPr>
            <a:r>
              <a:rPr lang="en-US" altLang="zh-CN" sz="2400" b="1" kern="0" dirty="0" smtClean="0">
                <a:latin typeface="FrutigerNext LT Regular" pitchFamily="34" charset="0"/>
                <a:ea typeface="+mj-ea"/>
                <a:cs typeface="Arial" pitchFamily="34" charset="0"/>
              </a:rPr>
              <a:t>Huawei, Ericsson, Qualcomm, HiSilicon</a:t>
            </a:r>
            <a:endParaRPr kumimoji="0" lang="zh-CN" altLang="zh-CN" sz="1050" b="1" i="1" u="none" strike="noStrike" kern="0" cap="none" spc="0" normalizeH="0" baseline="0" noProof="0" dirty="0">
              <a:ln>
                <a:noFill/>
              </a:ln>
              <a:effectLst/>
              <a:uLnTx/>
              <a:uFillTx/>
              <a:latin typeface="+mj-lt"/>
              <a:ea typeface="隶书" pitchFamily="49" charset="-122"/>
              <a:cs typeface="+mj-cs"/>
            </a:endParaRPr>
          </a:p>
        </p:txBody>
      </p:sp>
      <p:sp>
        <p:nvSpPr>
          <p:cNvPr id="14337" name="Rectangle 1"/>
          <p:cNvSpPr>
            <a:spLocks noChangeArrowheads="1"/>
          </p:cNvSpPr>
          <p:nvPr/>
        </p:nvSpPr>
        <p:spPr bwMode="auto">
          <a:xfrm>
            <a:off x="115340" y="208371"/>
            <a:ext cx="11931471"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tabLst>
                <a:tab pos="2328863" algn="l"/>
              </a:tabLst>
            </a:pPr>
            <a:r>
              <a:rPr lang="en-GB" altLang="zh-CN" b="1" dirty="0" smtClean="0"/>
              <a:t>3GPP TSG RAN Meeting #64							</a:t>
            </a:r>
            <a:r>
              <a:rPr lang="en-GB" altLang="zh-CN" b="1" i="1" dirty="0" smtClean="0"/>
              <a:t>	     	        </a:t>
            </a:r>
            <a:r>
              <a:rPr lang="en-GB" altLang="zh-CN" b="1" dirty="0" smtClean="0"/>
              <a:t>RP-140786</a:t>
            </a:r>
            <a:endParaRPr lang="zh-CN" altLang="zh-CN" b="1" dirty="0" smtClean="0"/>
          </a:p>
          <a:p>
            <a:r>
              <a:rPr lang="en-GB" altLang="zh-CN" b="1" dirty="0" smtClean="0"/>
              <a:t>Sofia-</a:t>
            </a:r>
            <a:r>
              <a:rPr lang="en-GB" altLang="zh-CN" b="1" dirty="0" err="1" smtClean="0"/>
              <a:t>Antipolis</a:t>
            </a:r>
            <a:r>
              <a:rPr lang="en-GB" altLang="zh-CN" b="1" dirty="0" smtClean="0"/>
              <a:t>, France, June 9-12, 2014 	</a:t>
            </a:r>
            <a:endParaRPr kumimoji="0" lang="en-US" altLang="zh-CN" b="1" i="0" u="none" strike="noStrike" cap="none" normalizeH="0" baseline="0" dirty="0" smtClean="0">
              <a:ln>
                <a:noFill/>
              </a:ln>
              <a:solidFill>
                <a:schemeClr val="tx1"/>
              </a:solidFill>
              <a:effectLst/>
              <a:latin typeface="Arial" pitchFamily="34" charset="0"/>
              <a:ea typeface="宋体" pitchFamily="2" charset="-122"/>
              <a:cs typeface="Arial" pitchFamily="34" charset="0"/>
            </a:endParaRPr>
          </a:p>
          <a:p>
            <a:endParaRPr lang="en-US" altLang="zh-CN" sz="600" b="1" dirty="0" smtClean="0">
              <a:latin typeface="Arial" pitchFamily="34" charset="0"/>
              <a:ea typeface="宋体" pitchFamily="2" charset="-122"/>
              <a:cs typeface="Arial" pitchFamily="34" charset="0"/>
            </a:endParaRPr>
          </a:p>
          <a:p>
            <a:r>
              <a:rPr lang="en-US" altLang="zh-CN" sz="1600" b="1" dirty="0" smtClean="0">
                <a:latin typeface="Arial" pitchFamily="34" charset="0"/>
                <a:ea typeface="宋体" pitchFamily="2" charset="-122"/>
                <a:cs typeface="Arial" pitchFamily="34" charset="0"/>
              </a:rPr>
              <a:t>Document for: Discussion</a:t>
            </a:r>
          </a:p>
          <a:p>
            <a:r>
              <a:rPr lang="en-US" altLang="zh-CN" sz="1600" b="1" dirty="0" smtClean="0">
                <a:latin typeface="Arial" pitchFamily="34" charset="0"/>
                <a:ea typeface="宋体" pitchFamily="2" charset="-122"/>
                <a:cs typeface="Arial" pitchFamily="34" charset="0"/>
              </a:rPr>
              <a:t>Agenda Item:  14.1.1</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2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xmlns:p14="http://schemas.microsoft.com/office/powerpoint/2010/main">
    <mc:Choice Requires="p14">
      <p:transition p14:dur="0" advClick="0" advTm="6000"/>
    </mc:Choice>
    <mc:Fallback xmlns="">
      <p:transition advClick="0" advTm="600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177897" y="5057478"/>
            <a:ext cx="11802490" cy="986861"/>
          </a:xfrm>
          <a:prstGeom prst="rect">
            <a:avLst/>
          </a:prstGeom>
          <a:solidFill>
            <a:srgbClr val="3333CC">
              <a:alpha val="84706"/>
            </a:srgbClr>
          </a:solidFill>
          <a:ln w="9525" cap="rnd">
            <a:noFill/>
            <a:round/>
            <a:headEnd/>
            <a:tailEnd/>
          </a:ln>
          <a:scene3d>
            <a:camera prst="orthographicFront"/>
            <a:lightRig rig="soft" dir="t"/>
          </a:scene3d>
          <a:sp3d prstMaterial="plastic">
            <a:bevelT/>
          </a:sp3d>
        </p:spPr>
        <p:txBody>
          <a:bodyPr wrap="square" lIns="48327" tIns="108000" rIns="0" bIns="30688">
            <a:noAutofit/>
          </a:bodyPr>
          <a:lstStyle/>
          <a:p>
            <a:pPr algn="ctr">
              <a:buClr>
                <a:schemeClr val="tx2"/>
              </a:buClr>
            </a:pPr>
            <a:r>
              <a:rPr lang="en-US" altLang="zh-CN" b="1" dirty="0" smtClean="0">
                <a:solidFill>
                  <a:srgbClr val="FFFFFF"/>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Striving to meet the market demands, there have been increasing interests from operators in deploying some complementary accesses utilizing unlicensed spectrum to meet the expected traffic growth, with maintaining the carrier user experience on quality, security, mobility, etc. </a:t>
            </a:r>
          </a:p>
        </p:txBody>
      </p:sp>
      <p:sp>
        <p:nvSpPr>
          <p:cNvPr id="48" name="TextBox 47"/>
          <p:cNvSpPr txBox="1"/>
          <p:nvPr/>
        </p:nvSpPr>
        <p:spPr>
          <a:xfrm>
            <a:off x="6079142" y="1382529"/>
            <a:ext cx="5894100" cy="480053"/>
          </a:xfrm>
          <a:prstGeom prst="rect">
            <a:avLst/>
          </a:prstGeom>
          <a:solidFill>
            <a:srgbClr val="3333CC">
              <a:alpha val="84706"/>
            </a:srgbClr>
          </a:solidFill>
          <a:ln w="9525" cap="rnd">
            <a:noFill/>
            <a:round/>
            <a:headEnd/>
            <a:tailEnd/>
          </a:ln>
          <a:scene3d>
            <a:camera prst="orthographicFront"/>
            <a:lightRig rig="soft" dir="t"/>
          </a:scene3d>
          <a:sp3d prstMaterial="plastic">
            <a:bevelT/>
          </a:sp3d>
        </p:spPr>
        <p:txBody>
          <a:bodyPr wrap="square" lIns="48327" tIns="108000" rIns="0" bIns="30688">
            <a:noAutofit/>
          </a:bodyPr>
          <a:lstStyle/>
          <a:p>
            <a:pPr marL="110815" lvl="1" indent="-110815" algn="ctr" defTabSz="589239">
              <a:lnSpc>
                <a:spcPct val="105000"/>
              </a:lnSpc>
              <a:buClr>
                <a:srgbClr val="FFFFFF"/>
              </a:buClr>
              <a:buSzPct val="50000"/>
              <a:defRPr/>
            </a:pPr>
            <a:r>
              <a:rPr lang="en-US" altLang="zh-CN" sz="1600" dirty="0" smtClean="0">
                <a:solidFill>
                  <a:srgbClr val="FFFFFF"/>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 </a:t>
            </a:r>
            <a:r>
              <a:rPr lang="en-US" altLang="zh-CN" sz="1600" b="1" dirty="0" smtClean="0">
                <a:solidFill>
                  <a:srgbClr val="FFFFFF"/>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Unlicensed Spectrum available for any interested party</a:t>
            </a:r>
            <a:endParaRPr lang="zh-CN" altLang="en-US" sz="1600" b="1" dirty="0" smtClean="0">
              <a:solidFill>
                <a:srgbClr val="FFFFFF"/>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endParaRPr>
          </a:p>
        </p:txBody>
      </p:sp>
      <p:graphicFrame>
        <p:nvGraphicFramePr>
          <p:cNvPr id="49" name="图表 48"/>
          <p:cNvGraphicFramePr/>
          <p:nvPr/>
        </p:nvGraphicFramePr>
        <p:xfrm>
          <a:off x="6307138" y="2115263"/>
          <a:ext cx="5666104" cy="2382672"/>
        </p:xfrm>
        <a:graphic>
          <a:graphicData uri="http://schemas.openxmlformats.org/drawingml/2006/chart">
            <c:chart xmlns:c="http://schemas.openxmlformats.org/drawingml/2006/chart" xmlns:r="http://schemas.openxmlformats.org/officeDocument/2006/relationships" r:id="rId2"/>
          </a:graphicData>
        </a:graphic>
      </p:graphicFrame>
      <p:cxnSp>
        <p:nvCxnSpPr>
          <p:cNvPr id="70" name="直接连接符 69"/>
          <p:cNvCxnSpPr/>
          <p:nvPr/>
        </p:nvCxnSpPr>
        <p:spPr bwMode="auto">
          <a:xfrm>
            <a:off x="5876473" y="1382529"/>
            <a:ext cx="0" cy="3313499"/>
          </a:xfrm>
          <a:prstGeom prst="line">
            <a:avLst/>
          </a:prstGeom>
          <a:noFill/>
          <a:ln w="25400">
            <a:solidFill>
              <a:srgbClr val="00B0F0"/>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31" name="Chart 11"/>
          <p:cNvGraphicFramePr/>
          <p:nvPr/>
        </p:nvGraphicFramePr>
        <p:xfrm>
          <a:off x="170751" y="2008105"/>
          <a:ext cx="5496914" cy="2489829"/>
        </p:xfrm>
        <a:graphic>
          <a:graphicData uri="http://schemas.openxmlformats.org/drawingml/2006/chart">
            <c:chart xmlns:c="http://schemas.openxmlformats.org/drawingml/2006/chart" xmlns:r="http://schemas.openxmlformats.org/officeDocument/2006/relationships" r:id="rId3"/>
          </a:graphicData>
        </a:graphic>
      </p:graphicFrame>
      <p:sp>
        <p:nvSpPr>
          <p:cNvPr id="33" name="Rectangle 5"/>
          <p:cNvSpPr txBox="1">
            <a:spLocks/>
          </p:cNvSpPr>
          <p:nvPr/>
        </p:nvSpPr>
        <p:spPr bwMode="auto">
          <a:xfrm>
            <a:off x="170748" y="1369284"/>
            <a:ext cx="5496914" cy="460228"/>
          </a:xfrm>
          <a:prstGeom prst="rect">
            <a:avLst/>
          </a:prstGeom>
          <a:solidFill>
            <a:srgbClr val="3333CC">
              <a:alpha val="84706"/>
            </a:srgbClr>
          </a:solidFill>
          <a:ln w="9525" cap="rnd">
            <a:noFill/>
            <a:round/>
            <a:headEnd/>
            <a:tailEnd/>
          </a:ln>
          <a:scene3d>
            <a:camera prst="orthographicFront"/>
            <a:lightRig rig="soft" dir="t"/>
          </a:scene3d>
          <a:sp3d prstMaterial="plastic">
            <a:bevelT/>
          </a:sp3d>
        </p:spPr>
        <p:txBody>
          <a:bodyPr wrap="square" lIns="48327" tIns="108000" rIns="0" bIns="30688">
            <a:noAutofit/>
          </a:bodyPr>
          <a:lstStyle/>
          <a:p>
            <a:pPr marL="110815" lvl="1" indent="-110815" algn="ctr" defTabSz="589239">
              <a:lnSpc>
                <a:spcPct val="105000"/>
              </a:lnSpc>
              <a:buClr>
                <a:srgbClr val="FFFFFF"/>
              </a:buClr>
              <a:buSzPct val="50000"/>
              <a:defRPr/>
            </a:pPr>
            <a:r>
              <a:rPr lang="en-US" altLang="zh-CN" sz="1600" b="1" dirty="0" smtClean="0">
                <a:solidFill>
                  <a:prstClr val="white"/>
                </a:solidFill>
                <a:latin typeface="微软雅黑" pitchFamily="34" charset="-122"/>
                <a:ea typeface="微软雅黑" pitchFamily="34" charset="-122"/>
                <a:cs typeface="Arial" pitchFamily="34" charset="0"/>
              </a:rPr>
              <a:t>MBB Traffic Increase</a:t>
            </a:r>
            <a:r>
              <a:rPr lang="en-US" altLang="zh-CN" sz="1600" b="1" dirty="0" smtClean="0">
                <a:solidFill>
                  <a:srgbClr val="FFFFFF"/>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 e.g.  X 1000@2020</a:t>
            </a:r>
          </a:p>
        </p:txBody>
      </p:sp>
      <p:sp>
        <p:nvSpPr>
          <p:cNvPr id="35" name="TextBox 34"/>
          <p:cNvSpPr txBox="1"/>
          <p:nvPr/>
        </p:nvSpPr>
        <p:spPr>
          <a:xfrm>
            <a:off x="2696361" y="4526331"/>
            <a:ext cx="3122962" cy="169697"/>
          </a:xfrm>
          <a:prstGeom prst="rect">
            <a:avLst/>
          </a:prstGeom>
          <a:noFill/>
        </p:spPr>
        <p:txBody>
          <a:bodyPr wrap="square" lIns="61374" tIns="30688" rIns="61374" bIns="30688" rtlCol="0">
            <a:spAutoFit/>
          </a:bodyPr>
          <a:lstStyle/>
          <a:p>
            <a:pPr defTabSz="613746">
              <a:buClr>
                <a:srgbClr val="CC9900"/>
              </a:buClr>
              <a:buFont typeface="Wingdings" pitchFamily="2" charset="2"/>
              <a:buChar char="n"/>
              <a:defRPr/>
            </a:pPr>
            <a:r>
              <a:rPr lang="en-US" sz="700" b="1" i="1" kern="0" dirty="0" smtClean="0">
                <a:solidFill>
                  <a:sysClr val="windowText" lastClr="000000"/>
                </a:solidFill>
                <a:latin typeface="微软雅黑" pitchFamily="34" charset="-122"/>
                <a:ea typeface="微软雅黑" pitchFamily="34" charset="-122"/>
              </a:rPr>
              <a:t>Source:  Huawei Wireless 2011 </a:t>
            </a:r>
            <a:r>
              <a:rPr lang="en-US" altLang="zh-CN" sz="700" b="1" i="1" kern="0" dirty="0" smtClean="0">
                <a:solidFill>
                  <a:sysClr val="windowText" lastClr="000000"/>
                </a:solidFill>
                <a:latin typeface="微软雅黑" pitchFamily="34" charset="-122"/>
                <a:ea typeface="微软雅黑" pitchFamily="34" charset="-122"/>
              </a:rPr>
              <a:t>Q1</a:t>
            </a:r>
            <a:r>
              <a:rPr altLang="en-US" sz="700" b="1" i="1" kern="0" dirty="0" smtClean="0">
                <a:solidFill>
                  <a:sysClr val="windowText" lastClr="000000"/>
                </a:solidFill>
                <a:latin typeface="微软雅黑" pitchFamily="34" charset="-122"/>
                <a:ea typeface="微软雅黑" pitchFamily="34" charset="-122"/>
              </a:rPr>
              <a:t>（</a:t>
            </a:r>
            <a:r>
              <a:rPr lang="en-US" altLang="zh-CN" sz="700" b="1" i="1" kern="0" dirty="0" smtClean="0">
                <a:solidFill>
                  <a:sysClr val="windowText" lastClr="000000"/>
                </a:solidFill>
                <a:latin typeface="微软雅黑" pitchFamily="34" charset="-122"/>
                <a:ea typeface="微软雅黑" pitchFamily="34" charset="-122"/>
              </a:rPr>
              <a:t>Based on </a:t>
            </a:r>
            <a:r>
              <a:rPr lang="en-US" altLang="zh-CN" sz="700" b="1" i="1" kern="0" dirty="0" err="1" smtClean="0">
                <a:solidFill>
                  <a:sysClr val="windowText" lastClr="000000"/>
                </a:solidFill>
                <a:latin typeface="微软雅黑" pitchFamily="34" charset="-122"/>
                <a:ea typeface="微软雅黑" pitchFamily="34" charset="-122"/>
              </a:rPr>
              <a:t>Informa</a:t>
            </a:r>
            <a:r>
              <a:rPr lang="en-US" altLang="zh-CN" sz="700" b="1" i="1" kern="0" dirty="0" smtClean="0">
                <a:solidFill>
                  <a:sysClr val="windowText" lastClr="000000"/>
                </a:solidFill>
                <a:latin typeface="微软雅黑" pitchFamily="34" charset="-122"/>
                <a:ea typeface="微软雅黑" pitchFamily="34" charset="-122"/>
              </a:rPr>
              <a:t> 2010Q3)</a:t>
            </a:r>
            <a:endParaRPr lang="en-GB" sz="700" b="1" i="1" kern="0" dirty="0">
              <a:solidFill>
                <a:sysClr val="windowText" lastClr="000000"/>
              </a:solidFill>
              <a:latin typeface="微软雅黑" pitchFamily="34" charset="-122"/>
              <a:ea typeface="微软雅黑" pitchFamily="34" charset="-122"/>
            </a:endParaRPr>
          </a:p>
        </p:txBody>
      </p:sp>
      <p:sp>
        <p:nvSpPr>
          <p:cNvPr id="46" name="Rounded Rectangle 21"/>
          <p:cNvSpPr/>
          <p:nvPr/>
        </p:nvSpPr>
        <p:spPr bwMode="auto">
          <a:xfrm>
            <a:off x="1670557" y="2115262"/>
            <a:ext cx="3367716" cy="447552"/>
          </a:xfrm>
          <a:prstGeom prst="roundRect">
            <a:avLst>
              <a:gd name="adj" fmla="val 7278"/>
            </a:avLst>
          </a:prstGeom>
          <a:noFill/>
          <a:ln w="9525">
            <a:noFill/>
            <a:miter lim="800000"/>
            <a:headEnd/>
            <a:tailEnd/>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1374" tIns="30688" rIns="61374" bIns="30688"/>
          <a:lstStyle/>
          <a:p>
            <a:pPr marL="110815" indent="-110815" defTabSz="526372">
              <a:lnSpc>
                <a:spcPct val="105000"/>
              </a:lnSpc>
              <a:spcBef>
                <a:spcPct val="20000"/>
              </a:spcBef>
              <a:buClr>
                <a:srgbClr val="333399"/>
              </a:buClr>
              <a:buSzPct val="50000"/>
              <a:defRPr/>
            </a:pPr>
            <a:r>
              <a:rPr lang="en-US" altLang="zh-CN" b="1" dirty="0" smtClean="0">
                <a:solidFill>
                  <a:srgbClr val="000000"/>
                </a:solidFill>
                <a:latin typeface="微软雅黑" pitchFamily="34" charset="-122"/>
                <a:ea typeface="微软雅黑" pitchFamily="34" charset="-122"/>
              </a:rPr>
              <a:t>Traffic doubled every year</a:t>
            </a:r>
            <a:endParaRPr lang="en-GB" altLang="zh-CN" b="1" dirty="0" smtClean="0">
              <a:solidFill>
                <a:srgbClr val="000000"/>
              </a:solidFill>
              <a:latin typeface="微软雅黑" pitchFamily="34" charset="-122"/>
              <a:ea typeface="微软雅黑" pitchFamily="34" charset="-122"/>
            </a:endParaRPr>
          </a:p>
        </p:txBody>
      </p:sp>
      <p:sp>
        <p:nvSpPr>
          <p:cNvPr id="51" name="Rectangle 3"/>
          <p:cNvSpPr>
            <a:spLocks noChangeArrowheads="1"/>
          </p:cNvSpPr>
          <p:nvPr/>
        </p:nvSpPr>
        <p:spPr bwMode="auto">
          <a:xfrm>
            <a:off x="-169650" y="957447"/>
            <a:ext cx="263477" cy="269276"/>
          </a:xfrm>
          <a:prstGeom prst="rect">
            <a:avLst/>
          </a:prstGeom>
          <a:noFill/>
          <a:ln w="9525">
            <a:noFill/>
            <a:miter lim="800000"/>
            <a:headEnd/>
            <a:tailEnd/>
          </a:ln>
          <a:effectLst/>
        </p:spPr>
        <p:txBody>
          <a:bodyPr vert="horz" wrap="none" lIns="68552" tIns="34276" rIns="68552" bIns="34276" numCol="1" anchor="ctr" anchorCtr="0" compatLnSpc="1">
            <a:prstTxWarp prst="textNoShape">
              <a:avLst/>
            </a:prstTxWarp>
            <a:spAutoFit/>
          </a:bodyPr>
          <a:lstStyle/>
          <a:p>
            <a:pPr defTabSz="685520">
              <a:buClr>
                <a:srgbClr val="CC9900"/>
              </a:buClr>
              <a:buFont typeface="Wingdings" pitchFamily="2" charset="2"/>
              <a:buChar char="n"/>
            </a:pPr>
            <a:endParaRPr altLang="zh-CN" sz="1300" b="1" dirty="0" smtClean="0">
              <a:solidFill>
                <a:srgbClr val="000000"/>
              </a:solidFill>
              <a:latin typeface="微软雅黑" pitchFamily="34" charset="-122"/>
              <a:ea typeface="微软雅黑" pitchFamily="34" charset="-122"/>
            </a:endParaRPr>
          </a:p>
        </p:txBody>
      </p:sp>
      <p:sp>
        <p:nvSpPr>
          <p:cNvPr id="56" name="TextBox 55"/>
          <p:cNvSpPr txBox="1"/>
          <p:nvPr/>
        </p:nvSpPr>
        <p:spPr>
          <a:xfrm rot="16200000">
            <a:off x="5876473" y="3134314"/>
            <a:ext cx="659155" cy="369332"/>
          </a:xfrm>
          <a:prstGeom prst="rect">
            <a:avLst/>
          </a:prstGeom>
          <a:noFill/>
        </p:spPr>
        <p:txBody>
          <a:bodyPr wrap="none" rtlCol="0">
            <a:spAutoFit/>
          </a:bodyPr>
          <a:lstStyle/>
          <a:p>
            <a:r>
              <a:rPr lang="en-US" altLang="zh-CN" dirty="0" smtClean="0">
                <a:solidFill>
                  <a:prstClr val="black"/>
                </a:solidFill>
              </a:rPr>
              <a:t>MHz</a:t>
            </a:r>
            <a:endParaRPr lang="zh-CN" altLang="en-US" dirty="0">
              <a:solidFill>
                <a:prstClr val="black"/>
              </a:solidFill>
            </a:endParaRPr>
          </a:p>
        </p:txBody>
      </p:sp>
      <p:sp>
        <p:nvSpPr>
          <p:cNvPr id="57" name="矩形 56"/>
          <p:cNvSpPr/>
          <p:nvPr/>
        </p:nvSpPr>
        <p:spPr bwMode="auto">
          <a:xfrm>
            <a:off x="6079142" y="2008105"/>
            <a:ext cx="5894100" cy="2489829"/>
          </a:xfrm>
          <a:prstGeom prst="rect">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Char char="n"/>
            </a:pPr>
            <a:endParaRPr lang="zh-CN" altLang="en-US" smtClean="0">
              <a:solidFill>
                <a:prstClr val="black"/>
              </a:solidFill>
              <a:latin typeface="Arial" charset="0"/>
              <a:ea typeface="宋体" charset="-122"/>
            </a:endParaRPr>
          </a:p>
        </p:txBody>
      </p:sp>
      <p:sp>
        <p:nvSpPr>
          <p:cNvPr id="66" name="下箭头 65"/>
          <p:cNvSpPr/>
          <p:nvPr/>
        </p:nvSpPr>
        <p:spPr bwMode="auto">
          <a:xfrm>
            <a:off x="2452453" y="4696028"/>
            <a:ext cx="487815" cy="361450"/>
          </a:xfrm>
          <a:prstGeom prst="downArrow">
            <a:avLst/>
          </a:prstGeom>
          <a:solidFill>
            <a:srgbClr val="3333CC">
              <a:alpha val="84706"/>
            </a:srgbClr>
          </a:solidFill>
          <a:ln w="9525" cap="rnd">
            <a:noFill/>
            <a:round/>
            <a:headEnd/>
            <a:tailEnd/>
          </a:ln>
          <a:scene3d>
            <a:camera prst="orthographicFront"/>
            <a:lightRig rig="soft" dir="t"/>
          </a:scene3d>
          <a:sp3d prstMaterial="plastic">
            <a:bevelT/>
          </a:sp3d>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48327" tIns="108000" rIns="0" bIns="30688">
            <a:noAutofit/>
          </a:bodyPr>
          <a:lstStyle/>
          <a:p>
            <a:pPr marL="110815" lvl="1" indent="-110815" defTabSz="589239">
              <a:lnSpc>
                <a:spcPct val="105000"/>
              </a:lnSpc>
              <a:buClr>
                <a:srgbClr val="FFFFFF"/>
              </a:buClr>
              <a:buSzPct val="50000"/>
              <a:defRPr/>
            </a:pPr>
            <a:endParaRPr lang="zh-CN" altLang="en-US" sz="1600" smtClean="0">
              <a:solidFill>
                <a:prstClr val="white"/>
              </a:solidFill>
              <a:latin typeface="微软雅黑" pitchFamily="34" charset="-122"/>
              <a:ea typeface="微软雅黑" pitchFamily="34" charset="-122"/>
              <a:cs typeface="Arial" pitchFamily="34" charset="0"/>
            </a:endParaRPr>
          </a:p>
        </p:txBody>
      </p:sp>
      <p:sp>
        <p:nvSpPr>
          <p:cNvPr id="68" name="下箭头 67"/>
          <p:cNvSpPr/>
          <p:nvPr/>
        </p:nvSpPr>
        <p:spPr bwMode="auto">
          <a:xfrm>
            <a:off x="8637135" y="4667703"/>
            <a:ext cx="487815" cy="361450"/>
          </a:xfrm>
          <a:prstGeom prst="downArrow">
            <a:avLst/>
          </a:prstGeom>
          <a:solidFill>
            <a:srgbClr val="3333CC">
              <a:alpha val="84706"/>
            </a:srgbClr>
          </a:solidFill>
          <a:ln w="9525" cap="rnd">
            <a:noFill/>
            <a:round/>
            <a:headEnd/>
            <a:tailEnd/>
          </a:ln>
          <a:scene3d>
            <a:camera prst="orthographicFront"/>
            <a:lightRig rig="soft" dir="t"/>
          </a:scene3d>
          <a:sp3d prstMaterial="plastic">
            <a:bevelT/>
          </a:sp3d>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48327" tIns="108000" rIns="0" bIns="30688">
            <a:noAutofit/>
          </a:bodyPr>
          <a:lstStyle/>
          <a:p>
            <a:pPr marL="110815" lvl="1" indent="-110815" defTabSz="589239">
              <a:lnSpc>
                <a:spcPct val="105000"/>
              </a:lnSpc>
              <a:buClr>
                <a:srgbClr val="FFFFFF"/>
              </a:buClr>
              <a:buSzPct val="50000"/>
              <a:defRPr/>
            </a:pPr>
            <a:endParaRPr lang="zh-CN" altLang="en-US" sz="1600" smtClean="0">
              <a:solidFill>
                <a:prstClr val="white"/>
              </a:solidFill>
              <a:latin typeface="微软雅黑" pitchFamily="34" charset="-122"/>
              <a:ea typeface="微软雅黑" pitchFamily="34" charset="-122"/>
              <a:cs typeface="Arial" pitchFamily="34" charset="0"/>
            </a:endParaRPr>
          </a:p>
        </p:txBody>
      </p:sp>
      <p:sp>
        <p:nvSpPr>
          <p:cNvPr id="18" name="标题 2"/>
          <p:cNvSpPr>
            <a:spLocks noGrp="1"/>
          </p:cNvSpPr>
          <p:nvPr>
            <p:ph type="title"/>
          </p:nvPr>
        </p:nvSpPr>
        <p:spPr>
          <a:xfrm>
            <a:off x="876300" y="85551"/>
            <a:ext cx="10440988" cy="871537"/>
          </a:xfrm>
        </p:spPr>
        <p:txBody>
          <a:bodyPr/>
          <a:lstStyle/>
          <a:p>
            <a:r>
              <a:rPr lang="en-US" altLang="zh-CN" dirty="0" smtClean="0"/>
              <a:t>Motivation (1/2)</a:t>
            </a:r>
            <a:endParaRPr lang="zh-CN" altLang="en-US" dirty="0"/>
          </a:p>
        </p:txBody>
      </p:sp>
    </p:spTree>
  </p:cSld>
  <p:clrMapOvr>
    <a:masterClrMapping/>
  </p:clrMapOvr>
  <p:transition advClick="0" advTm="8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229836" y="1404173"/>
            <a:ext cx="6156222" cy="5026123"/>
          </a:xfrm>
        </p:spPr>
        <p:txBody>
          <a:bodyPr/>
          <a:lstStyle/>
          <a:p>
            <a:r>
              <a:rPr lang="en-US" altLang="zh-CN" sz="1800" dirty="0" smtClean="0"/>
              <a:t>Licensed spectrum with exclusive usage is superior for telecommunication services</a:t>
            </a:r>
          </a:p>
          <a:p>
            <a:pPr lvl="1"/>
            <a:r>
              <a:rPr lang="en-US" altLang="zh-CN" sz="1600" dirty="0" smtClean="0"/>
              <a:t>Guaranteed security, coverage, mobility, </a:t>
            </a:r>
            <a:r>
              <a:rPr lang="en-US" altLang="zh-CN" sz="1600" dirty="0" err="1" smtClean="0"/>
              <a:t>QoS</a:t>
            </a:r>
            <a:r>
              <a:rPr lang="en-US" altLang="zh-CN" sz="1600" dirty="0" smtClean="0"/>
              <a:t>, …</a:t>
            </a:r>
          </a:p>
          <a:p>
            <a:pPr lvl="1"/>
            <a:r>
              <a:rPr lang="en-US" altLang="zh-CN" sz="1600" dirty="0" smtClean="0"/>
              <a:t>Spectrum resource might be limited in some area to meet MBB traffic requirement during busy hours</a:t>
            </a:r>
          </a:p>
          <a:p>
            <a:pPr lvl="1"/>
            <a:endParaRPr lang="en-US" altLang="zh-CN" sz="1600" dirty="0" smtClean="0"/>
          </a:p>
          <a:p>
            <a:r>
              <a:rPr lang="en-US" altLang="zh-CN" sz="1800" dirty="0" smtClean="0"/>
              <a:t>Using LTE for a Licensed-Assisted Access to unlicensed spectrum can only be a complement </a:t>
            </a:r>
          </a:p>
          <a:p>
            <a:pPr lvl="1"/>
            <a:r>
              <a:rPr lang="en-US" altLang="zh-CN" sz="1600" dirty="0" smtClean="0"/>
              <a:t>Some operators use </a:t>
            </a:r>
            <a:r>
              <a:rPr lang="en-US" altLang="zh-CN" sz="1600" dirty="0" err="1" smtClean="0"/>
              <a:t>WiFi</a:t>
            </a:r>
            <a:r>
              <a:rPr lang="en-US" altLang="zh-CN" sz="1600" dirty="0" smtClean="0"/>
              <a:t> offloading for capacity boosting</a:t>
            </a:r>
          </a:p>
          <a:p>
            <a:pPr lvl="1"/>
            <a:r>
              <a:rPr lang="en-US" altLang="zh-CN" sz="1600" dirty="0" smtClean="0"/>
              <a:t>LTE-based access can provide benefits, with licensed-assisted access</a:t>
            </a:r>
          </a:p>
          <a:p>
            <a:pPr lvl="1"/>
            <a:endParaRPr lang="en-US" altLang="zh-CN" sz="1600" dirty="0" smtClean="0"/>
          </a:p>
        </p:txBody>
      </p:sp>
      <p:sp>
        <p:nvSpPr>
          <p:cNvPr id="9" name="标题 2"/>
          <p:cNvSpPr>
            <a:spLocks noGrp="1"/>
          </p:cNvSpPr>
          <p:nvPr>
            <p:ph type="title"/>
          </p:nvPr>
        </p:nvSpPr>
        <p:spPr>
          <a:xfrm>
            <a:off x="876300" y="306773"/>
            <a:ext cx="10440988" cy="871537"/>
          </a:xfrm>
        </p:spPr>
        <p:txBody>
          <a:bodyPr/>
          <a:lstStyle/>
          <a:p>
            <a:r>
              <a:rPr lang="en-US" altLang="zh-CN" dirty="0" smtClean="0"/>
              <a:t>Motivation (2/2)</a:t>
            </a:r>
            <a:endParaRPr lang="zh-CN" altLang="en-US" dirty="0"/>
          </a:p>
        </p:txBody>
      </p:sp>
      <p:pic>
        <p:nvPicPr>
          <p:cNvPr id="1026" name="Picture 2"/>
          <p:cNvPicPr>
            <a:picLocks noChangeAspect="1" noChangeArrowheads="1"/>
          </p:cNvPicPr>
          <p:nvPr/>
        </p:nvPicPr>
        <p:blipFill>
          <a:blip r:embed="rId2" cstate="print"/>
          <a:srcRect/>
          <a:stretch>
            <a:fillRect/>
          </a:stretch>
        </p:blipFill>
        <p:spPr bwMode="auto">
          <a:xfrm>
            <a:off x="6353587" y="1565317"/>
            <a:ext cx="5753100" cy="4848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50"/>
          <p:cNvGrpSpPr/>
          <p:nvPr/>
        </p:nvGrpSpPr>
        <p:grpSpPr>
          <a:xfrm>
            <a:off x="6025378" y="1750023"/>
            <a:ext cx="5903096" cy="3717808"/>
            <a:chOff x="6297317" y="1957750"/>
            <a:chExt cx="5345736" cy="4380346"/>
          </a:xfrm>
        </p:grpSpPr>
        <p:sp>
          <p:nvSpPr>
            <p:cNvPr id="58" name="矩形 57"/>
            <p:cNvSpPr/>
            <p:nvPr/>
          </p:nvSpPr>
          <p:spPr bwMode="auto">
            <a:xfrm>
              <a:off x="6297317" y="1957750"/>
              <a:ext cx="5345736" cy="2130577"/>
            </a:xfrm>
            <a:prstGeom prst="rect">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微软雅黑" pitchFamily="34" charset="-122"/>
                <a:ea typeface="微软雅黑" pitchFamily="34" charset="-122"/>
              </a:endParaRPr>
            </a:p>
          </p:txBody>
        </p:sp>
        <p:sp>
          <p:nvSpPr>
            <p:cNvPr id="56" name="矩形 55"/>
            <p:cNvSpPr/>
            <p:nvPr/>
          </p:nvSpPr>
          <p:spPr bwMode="auto">
            <a:xfrm>
              <a:off x="6299197" y="3508745"/>
              <a:ext cx="5293700" cy="252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微软雅黑" pitchFamily="34" charset="-122"/>
                <a:ea typeface="微软雅黑" pitchFamily="34" charset="-122"/>
              </a:endParaRPr>
            </a:p>
          </p:txBody>
        </p:sp>
        <p:pic>
          <p:nvPicPr>
            <p:cNvPr id="54" name="Picture 2"/>
            <p:cNvPicPr>
              <a:picLocks noChangeAspect="1" noChangeArrowheads="1"/>
            </p:cNvPicPr>
            <p:nvPr/>
          </p:nvPicPr>
          <p:blipFill>
            <a:blip r:embed="rId3" cstate="print"/>
            <a:srcRect/>
            <a:stretch>
              <a:fillRect/>
            </a:stretch>
          </p:blipFill>
          <p:spPr bwMode="auto">
            <a:xfrm>
              <a:off x="7051638" y="2088157"/>
              <a:ext cx="4562475" cy="1798574"/>
            </a:xfrm>
            <a:prstGeom prst="rect">
              <a:avLst/>
            </a:prstGeom>
            <a:noFill/>
            <a:ln w="9525">
              <a:noFill/>
              <a:miter lim="800000"/>
              <a:headEnd/>
              <a:tailEnd/>
            </a:ln>
          </p:spPr>
        </p:pic>
        <p:pic>
          <p:nvPicPr>
            <p:cNvPr id="55" name="Picture 3"/>
            <p:cNvPicPr>
              <a:picLocks noChangeAspect="1" noChangeArrowheads="1"/>
            </p:cNvPicPr>
            <p:nvPr/>
          </p:nvPicPr>
          <p:blipFill>
            <a:blip r:embed="rId4" cstate="print"/>
            <a:srcRect/>
            <a:stretch>
              <a:fillRect/>
            </a:stretch>
          </p:blipFill>
          <p:spPr bwMode="auto">
            <a:xfrm>
              <a:off x="6410743" y="4478808"/>
              <a:ext cx="5109311" cy="1859288"/>
            </a:xfrm>
            <a:prstGeom prst="rect">
              <a:avLst/>
            </a:prstGeom>
            <a:noFill/>
            <a:ln w="9525">
              <a:noFill/>
              <a:miter lim="800000"/>
              <a:headEnd/>
              <a:tailEnd/>
            </a:ln>
          </p:spPr>
        </p:pic>
      </p:grpSp>
      <p:sp>
        <p:nvSpPr>
          <p:cNvPr id="27" name="矩形 26"/>
          <p:cNvSpPr/>
          <p:nvPr/>
        </p:nvSpPr>
        <p:spPr bwMode="auto">
          <a:xfrm>
            <a:off x="9565239" y="1840158"/>
            <a:ext cx="2324927" cy="678737"/>
          </a:xfrm>
          <a:prstGeom prst="rect">
            <a:avLst/>
          </a:pr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Arial" charset="0"/>
              <a:ea typeface="宋体" charset="-122"/>
            </a:endParaRPr>
          </a:p>
        </p:txBody>
      </p:sp>
      <p:sp>
        <p:nvSpPr>
          <p:cNvPr id="34" name="矩形 33"/>
          <p:cNvSpPr/>
          <p:nvPr/>
        </p:nvSpPr>
        <p:spPr bwMode="auto">
          <a:xfrm>
            <a:off x="446793" y="3379198"/>
            <a:ext cx="5053993" cy="1892022"/>
          </a:xfrm>
          <a:prstGeom prst="rect">
            <a:avLst/>
          </a:prstGeom>
          <a:noFill/>
          <a:ln w="38100">
            <a:solidFill>
              <a:srgbClr val="0000FF"/>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5720" rIns="0" bIns="45720" numCol="1" rtlCol="0" anchor="b" anchorCtr="1" compatLnSpc="1">
            <a:prstTxWarp prst="textNoShape">
              <a:avLst/>
            </a:prstTxWarp>
          </a:bodyPr>
          <a:lstStyle/>
          <a:p>
            <a:pPr algn="r" defTabSz="914141">
              <a:defRPr/>
            </a:pPr>
            <a:endParaRPr lang="zh-CN" altLang="en-US" sz="1200" kern="0" dirty="0" smtClean="0">
              <a:solidFill>
                <a:sysClr val="windowText" lastClr="000000"/>
              </a:solidFill>
              <a:latin typeface="微软雅黑" pitchFamily="34" charset="-122"/>
              <a:ea typeface="微软雅黑" pitchFamily="34" charset="-122"/>
            </a:endParaRPr>
          </a:p>
        </p:txBody>
      </p:sp>
      <p:sp>
        <p:nvSpPr>
          <p:cNvPr id="36" name="AutoShape 37"/>
          <p:cNvSpPr>
            <a:spLocks noChangeArrowheads="1"/>
          </p:cNvSpPr>
          <p:nvPr/>
        </p:nvSpPr>
        <p:spPr bwMode="ltGray">
          <a:xfrm>
            <a:off x="163998" y="1083712"/>
            <a:ext cx="5666104" cy="4432498"/>
          </a:xfrm>
          <a:prstGeom prst="roundRect">
            <a:avLst>
              <a:gd name="adj" fmla="val 11921"/>
            </a:avLst>
          </a:prstGeom>
          <a:noFill/>
          <a:ln w="25400">
            <a:solidFill>
              <a:sysClr val="windowText" lastClr="000000"/>
            </a:solidFill>
            <a:round/>
            <a:headEnd/>
            <a:tailEnd/>
          </a:ln>
          <a:effectLst>
            <a:innerShdw blurRad="63500" dist="50800" dir="5400000">
              <a:prstClr val="black">
                <a:alpha val="50000"/>
              </a:prstClr>
            </a:innerShdw>
          </a:effectLst>
        </p:spPr>
        <p:txBody>
          <a:bodyPr wrap="none" anchor="t"/>
          <a:lstStyle/>
          <a:p>
            <a:pPr defTabSz="914141" fontAlgn="auto">
              <a:spcBef>
                <a:spcPts val="0"/>
              </a:spcBef>
              <a:spcAft>
                <a:spcPts val="0"/>
              </a:spcAft>
              <a:defRPr/>
            </a:pPr>
            <a:endParaRPr lang="zh-CN" altLang="en-US" sz="1100" kern="0" dirty="0">
              <a:solidFill>
                <a:srgbClr val="2D2015"/>
              </a:solidFill>
              <a:latin typeface="微软雅黑" pitchFamily="34" charset="-122"/>
              <a:ea typeface="微软雅黑" pitchFamily="34" charset="-122"/>
            </a:endParaRPr>
          </a:p>
        </p:txBody>
      </p:sp>
      <p:grpSp>
        <p:nvGrpSpPr>
          <p:cNvPr id="4" name="组合 92"/>
          <p:cNvGrpSpPr/>
          <p:nvPr/>
        </p:nvGrpSpPr>
        <p:grpSpPr>
          <a:xfrm>
            <a:off x="411396" y="1758699"/>
            <a:ext cx="5112880" cy="1527510"/>
            <a:chOff x="3630764" y="-834084"/>
            <a:chExt cx="4996657" cy="1906404"/>
          </a:xfrm>
        </p:grpSpPr>
        <p:pic>
          <p:nvPicPr>
            <p:cNvPr id="41" name="Picture 510" descr="图片721"/>
            <p:cNvPicPr>
              <a:picLocks noChangeAspect="1" noChangeArrowheads="1"/>
            </p:cNvPicPr>
            <p:nvPr/>
          </p:nvPicPr>
          <p:blipFill>
            <a:blip r:embed="rId5" cstate="print"/>
            <a:srcRect/>
            <a:stretch>
              <a:fillRect/>
            </a:stretch>
          </p:blipFill>
          <p:spPr bwMode="auto">
            <a:xfrm>
              <a:off x="4369557" y="-586018"/>
              <a:ext cx="1441776" cy="1018578"/>
            </a:xfrm>
            <a:prstGeom prst="rect">
              <a:avLst/>
            </a:prstGeom>
            <a:noFill/>
            <a:ln w="9525">
              <a:noFill/>
              <a:miter lim="800000"/>
              <a:headEnd/>
              <a:tailEnd/>
            </a:ln>
          </p:spPr>
        </p:pic>
        <p:sp>
          <p:nvSpPr>
            <p:cNvPr id="42" name="矩形 41"/>
            <p:cNvSpPr/>
            <p:nvPr/>
          </p:nvSpPr>
          <p:spPr bwMode="auto">
            <a:xfrm>
              <a:off x="3630764" y="-834084"/>
              <a:ext cx="4996657" cy="1906404"/>
            </a:xfrm>
            <a:prstGeom prst="rect">
              <a:avLst/>
            </a:prstGeom>
            <a:noFill/>
            <a:ln w="31750">
              <a:solidFill>
                <a:sysClr val="window" lastClr="FFFFFF">
                  <a:lumMod val="50000"/>
                </a:sysClr>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b" anchorCtr="1" compatLnSpc="1">
              <a:prstTxWarp prst="textNoShape">
                <a:avLst/>
              </a:prstTxWarp>
            </a:bodyPr>
            <a:lstStyle/>
            <a:p>
              <a:pPr algn="r" defTabSz="914141">
                <a:defRPr/>
              </a:pPr>
              <a:endParaRPr lang="zh-CN" altLang="en-US" sz="1200" kern="0" dirty="0" smtClean="0">
                <a:solidFill>
                  <a:sysClr val="windowText" lastClr="000000"/>
                </a:solidFill>
                <a:latin typeface="微软雅黑" pitchFamily="34" charset="-122"/>
                <a:ea typeface="微软雅黑" pitchFamily="34" charset="-122"/>
              </a:endParaRPr>
            </a:p>
          </p:txBody>
        </p:sp>
      </p:grpSp>
      <p:grpSp>
        <p:nvGrpSpPr>
          <p:cNvPr id="5" name="组合 88"/>
          <p:cNvGrpSpPr/>
          <p:nvPr/>
        </p:nvGrpSpPr>
        <p:grpSpPr>
          <a:xfrm>
            <a:off x="475991" y="3467682"/>
            <a:ext cx="3708170" cy="1261045"/>
            <a:chOff x="3371064" y="1535322"/>
            <a:chExt cx="3143464" cy="1573843"/>
          </a:xfrm>
        </p:grpSpPr>
        <p:pic>
          <p:nvPicPr>
            <p:cNvPr id="44" name="Picture 36" descr="蜂窝和天线"/>
            <p:cNvPicPr>
              <a:picLocks noChangeAspect="1" noChangeArrowheads="1"/>
            </p:cNvPicPr>
            <p:nvPr/>
          </p:nvPicPr>
          <p:blipFill>
            <a:blip r:embed="rId6" cstate="print"/>
            <a:srcRect/>
            <a:stretch>
              <a:fillRect/>
            </a:stretch>
          </p:blipFill>
          <p:spPr bwMode="auto">
            <a:xfrm>
              <a:off x="4263406" y="1535322"/>
              <a:ext cx="1371600" cy="1228724"/>
            </a:xfrm>
            <a:prstGeom prst="rect">
              <a:avLst/>
            </a:prstGeom>
            <a:noFill/>
            <a:ln w="9525">
              <a:noFill/>
              <a:miter lim="800000"/>
              <a:headEnd/>
              <a:tailEnd/>
            </a:ln>
          </p:spPr>
        </p:pic>
        <p:pic>
          <p:nvPicPr>
            <p:cNvPr id="45" name="Picture 507" descr="图片718"/>
            <p:cNvPicPr>
              <a:picLocks noChangeAspect="1" noChangeArrowheads="1"/>
            </p:cNvPicPr>
            <p:nvPr/>
          </p:nvPicPr>
          <p:blipFill>
            <a:blip r:embed="rId7" cstate="print"/>
            <a:srcRect/>
            <a:stretch>
              <a:fillRect/>
            </a:stretch>
          </p:blipFill>
          <p:spPr bwMode="auto">
            <a:xfrm>
              <a:off x="5079431" y="1995803"/>
              <a:ext cx="1435097" cy="979084"/>
            </a:xfrm>
            <a:prstGeom prst="rect">
              <a:avLst/>
            </a:prstGeom>
            <a:noFill/>
            <a:ln w="9525">
              <a:noFill/>
              <a:miter lim="800000"/>
              <a:headEnd/>
              <a:tailEnd/>
            </a:ln>
          </p:spPr>
        </p:pic>
        <p:pic>
          <p:nvPicPr>
            <p:cNvPr id="46" name="Picture 506" descr="图片717"/>
            <p:cNvPicPr>
              <a:picLocks noChangeAspect="1" noChangeArrowheads="1"/>
            </p:cNvPicPr>
            <p:nvPr/>
          </p:nvPicPr>
          <p:blipFill>
            <a:blip r:embed="rId8" cstate="print"/>
            <a:srcRect/>
            <a:stretch>
              <a:fillRect/>
            </a:stretch>
          </p:blipFill>
          <p:spPr bwMode="auto">
            <a:xfrm>
              <a:off x="3371064" y="2038415"/>
              <a:ext cx="1308093" cy="1070750"/>
            </a:xfrm>
            <a:prstGeom prst="rect">
              <a:avLst/>
            </a:prstGeom>
            <a:noFill/>
            <a:ln w="9525">
              <a:noFill/>
              <a:miter lim="800000"/>
              <a:headEnd/>
              <a:tailEnd/>
            </a:ln>
          </p:spPr>
        </p:pic>
      </p:grpSp>
      <p:sp>
        <p:nvSpPr>
          <p:cNvPr id="47" name="矩形 46"/>
          <p:cNvSpPr/>
          <p:nvPr/>
        </p:nvSpPr>
        <p:spPr>
          <a:xfrm>
            <a:off x="446794" y="4276176"/>
            <a:ext cx="4952859" cy="941796"/>
          </a:xfrm>
          <a:prstGeom prst="rect">
            <a:avLst/>
          </a:prstGeom>
        </p:spPr>
        <p:txBody>
          <a:bodyPr wrap="square">
            <a:spAutoFit/>
          </a:bodyPr>
          <a:lstStyle/>
          <a:p>
            <a:pPr algn="r">
              <a:buNone/>
            </a:pPr>
            <a:r>
              <a:rPr lang="en-US" altLang="zh-CN" sz="2000" dirty="0" smtClean="0">
                <a:latin typeface="微软雅黑" pitchFamily="34" charset="-122"/>
                <a:ea typeface="微软雅黑" pitchFamily="34" charset="-122"/>
              </a:rPr>
              <a:t>Public </a:t>
            </a:r>
          </a:p>
          <a:p>
            <a:pPr algn="r">
              <a:lnSpc>
                <a:spcPct val="110000"/>
              </a:lnSpc>
              <a:buNone/>
            </a:pPr>
            <a:r>
              <a:rPr lang="en-US" altLang="zh-CN" sz="1600" dirty="0" smtClean="0">
                <a:latin typeface="微软雅黑" pitchFamily="34" charset="-122"/>
                <a:ea typeface="微软雅黑" pitchFamily="34" charset="-122"/>
              </a:rPr>
              <a:t>Operator deployment</a:t>
            </a:r>
          </a:p>
          <a:p>
            <a:pPr algn="r">
              <a:lnSpc>
                <a:spcPct val="110000"/>
              </a:lnSpc>
              <a:buNone/>
            </a:pPr>
            <a:r>
              <a:rPr lang="en-US" altLang="zh-CN" sz="1600" b="1" dirty="0" smtClean="0">
                <a:solidFill>
                  <a:srgbClr val="0000FF"/>
                </a:solidFill>
                <a:latin typeface="微软雅黑" pitchFamily="34" charset="-122"/>
                <a:ea typeface="微软雅黑" pitchFamily="34" charset="-122"/>
              </a:rPr>
              <a:t>Indoor/Outdoor</a:t>
            </a:r>
            <a:endParaRPr lang="zh-CN" altLang="en-US" sz="1600" b="1" dirty="0" smtClean="0">
              <a:solidFill>
                <a:srgbClr val="0000FF"/>
              </a:solidFill>
              <a:latin typeface="微软雅黑" pitchFamily="34" charset="-122"/>
              <a:ea typeface="微软雅黑" pitchFamily="34" charset="-122"/>
            </a:endParaRPr>
          </a:p>
        </p:txBody>
      </p:sp>
      <p:sp>
        <p:nvSpPr>
          <p:cNvPr id="74" name="TextBox 73"/>
          <p:cNvSpPr txBox="1"/>
          <p:nvPr/>
        </p:nvSpPr>
        <p:spPr>
          <a:xfrm>
            <a:off x="1281498" y="2488073"/>
            <a:ext cx="3073141" cy="869441"/>
          </a:xfrm>
          <a:prstGeom prst="rect">
            <a:avLst/>
          </a:prstGeom>
          <a:noFill/>
        </p:spPr>
        <p:txBody>
          <a:bodyPr wrap="square" lIns="68552" tIns="34276" rIns="68552" bIns="34276" rtlCol="0">
            <a:spAutoFit/>
          </a:bodyPr>
          <a:lstStyle/>
          <a:p>
            <a:pPr algn="r">
              <a:buNone/>
              <a:defRPr/>
            </a:pPr>
            <a:r>
              <a:rPr lang="en-US" altLang="zh-CN" sz="2000" dirty="0" smtClean="0">
                <a:latin typeface="微软雅黑" pitchFamily="34" charset="-122"/>
                <a:ea typeface="微软雅黑" pitchFamily="34" charset="-122"/>
              </a:rPr>
              <a:t>Residence</a:t>
            </a:r>
          </a:p>
          <a:p>
            <a:pPr algn="r">
              <a:buNone/>
              <a:defRPr/>
            </a:pPr>
            <a:r>
              <a:rPr lang="en-US" altLang="zh-CN" sz="1600" kern="0" dirty="0" smtClean="0">
                <a:solidFill>
                  <a:sysClr val="windowText" lastClr="000000"/>
                </a:solidFill>
                <a:latin typeface="微软雅黑" pitchFamily="34" charset="-122"/>
                <a:ea typeface="微软雅黑" pitchFamily="34" charset="-122"/>
              </a:rPr>
              <a:t>Personal deployment</a:t>
            </a:r>
            <a:endParaRPr lang="zh-CN" altLang="en-US" sz="1600" kern="0" dirty="0" smtClean="0">
              <a:solidFill>
                <a:sysClr val="windowText" lastClr="000000"/>
              </a:solidFill>
              <a:latin typeface="微软雅黑" pitchFamily="34" charset="-122"/>
              <a:ea typeface="微软雅黑" pitchFamily="34" charset="-122"/>
            </a:endParaRPr>
          </a:p>
          <a:p>
            <a:pPr>
              <a:buNone/>
            </a:pPr>
            <a:endParaRPr lang="zh-CN" altLang="en-US" sz="1600" dirty="0"/>
          </a:p>
        </p:txBody>
      </p:sp>
      <p:sp>
        <p:nvSpPr>
          <p:cNvPr id="66" name="Freeform 121"/>
          <p:cNvSpPr>
            <a:spLocks/>
          </p:cNvSpPr>
          <p:nvPr/>
        </p:nvSpPr>
        <p:spPr bwMode="auto">
          <a:xfrm>
            <a:off x="4450774" y="3648830"/>
            <a:ext cx="864321" cy="726320"/>
          </a:xfrm>
          <a:custGeom>
            <a:avLst/>
            <a:gdLst/>
            <a:ahLst/>
            <a:cxnLst>
              <a:cxn ang="0">
                <a:pos x="166" y="2"/>
              </a:cxn>
              <a:cxn ang="0">
                <a:pos x="166" y="2"/>
              </a:cxn>
              <a:cxn ang="0">
                <a:pos x="160" y="0"/>
              </a:cxn>
              <a:cxn ang="0">
                <a:pos x="156" y="0"/>
              </a:cxn>
              <a:cxn ang="0">
                <a:pos x="150" y="2"/>
              </a:cxn>
              <a:cxn ang="0">
                <a:pos x="146" y="6"/>
              </a:cxn>
              <a:cxn ang="0">
                <a:pos x="72" y="120"/>
              </a:cxn>
              <a:cxn ang="0">
                <a:pos x="36" y="72"/>
              </a:cxn>
              <a:cxn ang="0">
                <a:pos x="0" y="72"/>
              </a:cxn>
              <a:cxn ang="0">
                <a:pos x="2" y="74"/>
              </a:cxn>
              <a:cxn ang="0">
                <a:pos x="62" y="154"/>
              </a:cxn>
              <a:cxn ang="0">
                <a:pos x="62" y="154"/>
              </a:cxn>
              <a:cxn ang="0">
                <a:pos x="66" y="158"/>
              </a:cxn>
              <a:cxn ang="0">
                <a:pos x="74" y="160"/>
              </a:cxn>
              <a:cxn ang="0">
                <a:pos x="74" y="160"/>
              </a:cxn>
              <a:cxn ang="0">
                <a:pos x="74" y="160"/>
              </a:cxn>
              <a:cxn ang="0">
                <a:pos x="80" y="158"/>
              </a:cxn>
              <a:cxn ang="0">
                <a:pos x="86" y="154"/>
              </a:cxn>
              <a:cxn ang="0">
                <a:pos x="170" y="22"/>
              </a:cxn>
              <a:cxn ang="0">
                <a:pos x="170" y="22"/>
              </a:cxn>
              <a:cxn ang="0">
                <a:pos x="172" y="16"/>
              </a:cxn>
              <a:cxn ang="0">
                <a:pos x="172" y="10"/>
              </a:cxn>
              <a:cxn ang="0">
                <a:pos x="170" y="6"/>
              </a:cxn>
              <a:cxn ang="0">
                <a:pos x="166" y="2"/>
              </a:cxn>
              <a:cxn ang="0">
                <a:pos x="166" y="2"/>
              </a:cxn>
            </a:cxnLst>
            <a:rect l="0" t="0" r="r" b="b"/>
            <a:pathLst>
              <a:path w="172" h="160">
                <a:moveTo>
                  <a:pt x="166" y="2"/>
                </a:moveTo>
                <a:lnTo>
                  <a:pt x="166" y="2"/>
                </a:lnTo>
                <a:lnTo>
                  <a:pt x="160" y="0"/>
                </a:lnTo>
                <a:lnTo>
                  <a:pt x="156" y="0"/>
                </a:lnTo>
                <a:lnTo>
                  <a:pt x="150" y="2"/>
                </a:lnTo>
                <a:lnTo>
                  <a:pt x="146" y="6"/>
                </a:lnTo>
                <a:lnTo>
                  <a:pt x="72" y="120"/>
                </a:lnTo>
                <a:lnTo>
                  <a:pt x="36" y="72"/>
                </a:lnTo>
                <a:lnTo>
                  <a:pt x="0" y="72"/>
                </a:lnTo>
                <a:lnTo>
                  <a:pt x="2" y="74"/>
                </a:lnTo>
                <a:lnTo>
                  <a:pt x="62" y="154"/>
                </a:lnTo>
                <a:lnTo>
                  <a:pt x="62" y="154"/>
                </a:lnTo>
                <a:lnTo>
                  <a:pt x="66" y="158"/>
                </a:lnTo>
                <a:lnTo>
                  <a:pt x="74" y="160"/>
                </a:lnTo>
                <a:lnTo>
                  <a:pt x="74" y="160"/>
                </a:lnTo>
                <a:lnTo>
                  <a:pt x="74" y="160"/>
                </a:lnTo>
                <a:lnTo>
                  <a:pt x="80" y="158"/>
                </a:lnTo>
                <a:lnTo>
                  <a:pt x="86" y="154"/>
                </a:lnTo>
                <a:lnTo>
                  <a:pt x="170" y="22"/>
                </a:lnTo>
                <a:lnTo>
                  <a:pt x="170" y="22"/>
                </a:lnTo>
                <a:lnTo>
                  <a:pt x="172" y="16"/>
                </a:lnTo>
                <a:lnTo>
                  <a:pt x="172" y="10"/>
                </a:lnTo>
                <a:lnTo>
                  <a:pt x="170" y="6"/>
                </a:lnTo>
                <a:lnTo>
                  <a:pt x="166" y="2"/>
                </a:lnTo>
                <a:lnTo>
                  <a:pt x="166" y="2"/>
                </a:lnTo>
                <a:close/>
              </a:path>
            </a:pathLst>
          </a:custGeom>
          <a:solidFill>
            <a:srgbClr val="00FF00"/>
          </a:solidFill>
          <a:ln w="9525">
            <a:noFill/>
            <a:round/>
            <a:headEnd/>
            <a:tailEnd/>
          </a:ln>
        </p:spPr>
        <p:txBody>
          <a:bodyPr vert="horz" wrap="square" lIns="68552" tIns="34276" rIns="68552" bIns="34276" numCol="1" anchor="t" anchorCtr="0" compatLnSpc="1">
            <a:prstTxWarp prst="textNoShape">
              <a:avLst/>
            </a:prstTxWarp>
          </a:bodyPr>
          <a:lstStyle/>
          <a:p>
            <a:endParaRPr lang="zh-CN" altLang="en-US" sz="1600"/>
          </a:p>
        </p:txBody>
      </p:sp>
      <p:sp>
        <p:nvSpPr>
          <p:cNvPr id="147" name="TextBox 146"/>
          <p:cNvSpPr txBox="1"/>
          <p:nvPr/>
        </p:nvSpPr>
        <p:spPr>
          <a:xfrm>
            <a:off x="6058703" y="1210772"/>
            <a:ext cx="5847548" cy="383182"/>
          </a:xfrm>
          <a:prstGeom prst="rect">
            <a:avLst/>
          </a:prstGeom>
          <a:noFill/>
        </p:spPr>
        <p:txBody>
          <a:bodyPr wrap="square" rtlCol="0">
            <a:spAutoFit/>
          </a:bodyPr>
          <a:lstStyle/>
          <a:p>
            <a:pPr marL="110815" lvl="1" indent="-110815" defTabSz="589239">
              <a:lnSpc>
                <a:spcPct val="105000"/>
              </a:lnSpc>
              <a:buSzPct val="50000"/>
              <a:defRPr/>
            </a:pPr>
            <a:r>
              <a:rPr lang="en-US" altLang="zh-CN" b="1" dirty="0" smtClean="0">
                <a:solidFill>
                  <a:srgbClr val="0000FF"/>
                </a:solidFill>
                <a:latin typeface="FrutigerNext LT Regular" pitchFamily="34" charset="0"/>
                <a:ea typeface="黑体" pitchFamily="49" charset="-122"/>
              </a:rPr>
              <a:t>Deployments – Non-standalone</a:t>
            </a:r>
            <a:endParaRPr lang="zh-CN" altLang="en-US" b="1" dirty="0" smtClean="0">
              <a:solidFill>
                <a:srgbClr val="0000FF"/>
              </a:solidFill>
              <a:latin typeface="FrutigerNext LT Regular" pitchFamily="34" charset="0"/>
              <a:ea typeface="黑体" pitchFamily="49" charset="-122"/>
            </a:endParaRPr>
          </a:p>
        </p:txBody>
      </p:sp>
      <p:cxnSp>
        <p:nvCxnSpPr>
          <p:cNvPr id="148" name="直接连接符 147"/>
          <p:cNvCxnSpPr/>
          <p:nvPr/>
        </p:nvCxnSpPr>
        <p:spPr bwMode="auto">
          <a:xfrm>
            <a:off x="4847048" y="3731973"/>
            <a:ext cx="1298357" cy="1346403"/>
          </a:xfrm>
          <a:prstGeom prst="lin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Rectangle 5"/>
          <p:cNvSpPr txBox="1">
            <a:spLocks/>
          </p:cNvSpPr>
          <p:nvPr/>
        </p:nvSpPr>
        <p:spPr bwMode="auto">
          <a:xfrm>
            <a:off x="411396" y="1210772"/>
            <a:ext cx="5049419" cy="383182"/>
          </a:xfrm>
          <a:prstGeom prst="rect">
            <a:avLst/>
          </a:prstGeom>
          <a:noFill/>
        </p:spPr>
        <p:txBody>
          <a:bodyPr wrap="square" rtlCol="0">
            <a:spAutoFit/>
          </a:bodyPr>
          <a:lstStyle/>
          <a:p>
            <a:pPr marL="110815" lvl="1" indent="-110815" defTabSz="589239">
              <a:lnSpc>
                <a:spcPct val="105000"/>
              </a:lnSpc>
              <a:buSzPct val="50000"/>
              <a:buNone/>
              <a:defRPr/>
            </a:pPr>
            <a:r>
              <a:rPr lang="en-US" altLang="zh-CN" b="1" dirty="0" smtClean="0">
                <a:solidFill>
                  <a:srgbClr val="0000FF"/>
                </a:solidFill>
                <a:latin typeface="FrutigerNext LT Regular" pitchFamily="34" charset="0"/>
                <a:ea typeface="黑体" pitchFamily="49" charset="-122"/>
              </a:rPr>
              <a:t>Scenarios – Operator-Controlled</a:t>
            </a:r>
          </a:p>
        </p:txBody>
      </p:sp>
      <p:sp>
        <p:nvSpPr>
          <p:cNvPr id="49" name="AutoShape 37"/>
          <p:cNvSpPr>
            <a:spLocks noChangeArrowheads="1"/>
          </p:cNvSpPr>
          <p:nvPr/>
        </p:nvSpPr>
        <p:spPr bwMode="ltGray">
          <a:xfrm>
            <a:off x="6025378" y="1083712"/>
            <a:ext cx="5903095" cy="4432498"/>
          </a:xfrm>
          <a:prstGeom prst="roundRect">
            <a:avLst>
              <a:gd name="adj" fmla="val 11921"/>
            </a:avLst>
          </a:prstGeom>
          <a:noFill/>
          <a:ln w="25400">
            <a:solidFill>
              <a:sysClr val="windowText" lastClr="000000"/>
            </a:solidFill>
            <a:round/>
            <a:headEnd/>
            <a:tailEnd/>
          </a:ln>
          <a:effectLst>
            <a:innerShdw blurRad="63500" dist="50800" dir="5400000">
              <a:prstClr val="black">
                <a:alpha val="50000"/>
              </a:prstClr>
            </a:innerShdw>
          </a:effectLst>
        </p:spPr>
        <p:txBody>
          <a:bodyPr wrap="none" anchor="t"/>
          <a:lstStyle/>
          <a:p>
            <a:pPr defTabSz="914141" fontAlgn="auto">
              <a:spcBef>
                <a:spcPts val="0"/>
              </a:spcBef>
              <a:spcAft>
                <a:spcPts val="0"/>
              </a:spcAft>
              <a:defRPr/>
            </a:pPr>
            <a:endParaRPr lang="zh-CN" altLang="en-US" sz="1100" kern="0" dirty="0">
              <a:solidFill>
                <a:srgbClr val="2D2015"/>
              </a:solidFill>
              <a:latin typeface="微软雅黑" pitchFamily="34" charset="-122"/>
              <a:ea typeface="微软雅黑" pitchFamily="34" charset="-122"/>
            </a:endParaRPr>
          </a:p>
        </p:txBody>
      </p:sp>
      <p:sp>
        <p:nvSpPr>
          <p:cNvPr id="50" name="TextBox 49"/>
          <p:cNvSpPr txBox="1"/>
          <p:nvPr/>
        </p:nvSpPr>
        <p:spPr>
          <a:xfrm>
            <a:off x="240198" y="5637387"/>
            <a:ext cx="11688276" cy="828676"/>
          </a:xfrm>
          <a:prstGeom prst="rect">
            <a:avLst/>
          </a:prstGeom>
          <a:solidFill>
            <a:srgbClr val="3333CC">
              <a:alpha val="84706"/>
            </a:srgbClr>
          </a:solidFill>
          <a:ln w="9525" cap="rnd">
            <a:noFill/>
            <a:round/>
            <a:headEnd/>
            <a:tailEnd/>
          </a:ln>
          <a:scene3d>
            <a:camera prst="orthographicFront"/>
            <a:lightRig rig="soft" dir="t"/>
          </a:scene3d>
          <a:sp3d prstMaterial="plastic">
            <a:bevelT/>
          </a:sp3d>
        </p:spPr>
        <p:txBody>
          <a:bodyPr wrap="square" lIns="48327" tIns="108000" rIns="0" bIns="30688">
            <a:noAutofit/>
          </a:bodyPr>
          <a:lstStyle/>
          <a:p>
            <a:pPr marL="110815" lvl="1" indent="-110815" algn="ctr" defTabSz="589239">
              <a:lnSpc>
                <a:spcPct val="105000"/>
              </a:lnSpc>
              <a:buClr>
                <a:srgbClr val="FFFFFF"/>
              </a:buClr>
              <a:buSzPct val="50000"/>
              <a:buNone/>
              <a:defRPr/>
            </a:pPr>
            <a:r>
              <a:rPr lang="en-US" altLang="zh-CN" sz="2000" dirty="0" smtClean="0">
                <a:solidFill>
                  <a:srgbClr val="FFFFFF"/>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Unlicensed carriers are integrated into operator networks</a:t>
            </a:r>
          </a:p>
          <a:p>
            <a:pPr marL="110815" lvl="1" indent="-110815" algn="ctr" defTabSz="589239">
              <a:lnSpc>
                <a:spcPct val="120000"/>
              </a:lnSpc>
              <a:buClr>
                <a:srgbClr val="FFFFFF"/>
              </a:buClr>
              <a:buSzPct val="50000"/>
              <a:buNone/>
              <a:defRPr/>
            </a:pPr>
            <a:r>
              <a:rPr lang="en-US" altLang="zh-CN" sz="2000" dirty="0" smtClean="0">
                <a:solidFill>
                  <a:srgbClr val="FFFFFF"/>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rPr>
              <a:t>with Licensed-Assisted Access</a:t>
            </a:r>
            <a:endParaRPr lang="zh-CN" altLang="en-US" sz="2000" dirty="0" smtClean="0">
              <a:solidFill>
                <a:srgbClr val="FFFFFF"/>
              </a:solidFill>
              <a:effectLst>
                <a:outerShdw blurRad="38100" dist="38100" dir="2700000" algn="tl">
                  <a:srgbClr val="000000">
                    <a:alpha val="43137"/>
                  </a:srgbClr>
                </a:outerShdw>
              </a:effectLst>
              <a:latin typeface="微软雅黑" pitchFamily="34" charset="-122"/>
              <a:ea typeface="微软雅黑" pitchFamily="34" charset="-122"/>
              <a:cs typeface="Arial" pitchFamily="34" charset="0"/>
            </a:endParaRPr>
          </a:p>
        </p:txBody>
      </p:sp>
      <p:pic>
        <p:nvPicPr>
          <p:cNvPr id="29" name="Picture 1"/>
          <p:cNvPicPr>
            <a:picLocks noChangeAspect="1" noChangeArrowheads="1"/>
          </p:cNvPicPr>
          <p:nvPr/>
        </p:nvPicPr>
        <p:blipFill>
          <a:blip r:embed="rId9" cstate="print"/>
          <a:srcRect/>
          <a:stretch>
            <a:fillRect/>
          </a:stretch>
        </p:blipFill>
        <p:spPr bwMode="auto">
          <a:xfrm>
            <a:off x="10120326" y="1957462"/>
            <a:ext cx="1656827" cy="497703"/>
          </a:xfrm>
          <a:prstGeom prst="rect">
            <a:avLst/>
          </a:prstGeom>
          <a:noFill/>
          <a:ln w="9525">
            <a:noFill/>
            <a:miter lim="800000"/>
            <a:headEnd/>
            <a:tailEnd/>
          </a:ln>
        </p:spPr>
      </p:pic>
      <p:sp>
        <p:nvSpPr>
          <p:cNvPr id="31" name="TextBox 30"/>
          <p:cNvSpPr txBox="1"/>
          <p:nvPr/>
        </p:nvSpPr>
        <p:spPr>
          <a:xfrm>
            <a:off x="6045595" y="1758699"/>
            <a:ext cx="1451032" cy="315443"/>
          </a:xfrm>
          <a:prstGeom prst="rect">
            <a:avLst/>
          </a:prstGeom>
          <a:noFill/>
        </p:spPr>
        <p:txBody>
          <a:bodyPr wrap="square" lIns="68552" tIns="34276" rIns="68552" bIns="34276" rtlCol="0">
            <a:spAutoFit/>
          </a:bodyPr>
          <a:lstStyle/>
          <a:p>
            <a:pPr>
              <a:buNone/>
              <a:defRPr/>
            </a:pPr>
            <a:r>
              <a:rPr lang="en-US" altLang="zh-CN" sz="1600" dirty="0" smtClean="0">
                <a:latin typeface="微软雅黑" pitchFamily="34" charset="-122"/>
                <a:ea typeface="微软雅黑" pitchFamily="34" charset="-122"/>
              </a:rPr>
              <a:t>Co-located</a:t>
            </a:r>
            <a:endParaRPr lang="zh-CN" altLang="en-US" sz="1200" dirty="0"/>
          </a:p>
        </p:txBody>
      </p:sp>
      <p:sp>
        <p:nvSpPr>
          <p:cNvPr id="32" name="TextBox 31"/>
          <p:cNvSpPr txBox="1"/>
          <p:nvPr/>
        </p:nvSpPr>
        <p:spPr>
          <a:xfrm>
            <a:off x="6025378" y="3604838"/>
            <a:ext cx="1759722" cy="315443"/>
          </a:xfrm>
          <a:prstGeom prst="rect">
            <a:avLst/>
          </a:prstGeom>
          <a:noFill/>
        </p:spPr>
        <p:txBody>
          <a:bodyPr wrap="square" lIns="68552" tIns="34276" rIns="68552" bIns="34276" rtlCol="0">
            <a:spAutoFit/>
          </a:bodyPr>
          <a:lstStyle/>
          <a:p>
            <a:pPr>
              <a:buNone/>
              <a:defRPr/>
            </a:pPr>
            <a:r>
              <a:rPr lang="en-US" altLang="zh-CN" sz="1600" dirty="0" smtClean="0">
                <a:latin typeface="微软雅黑" pitchFamily="34" charset="-122"/>
                <a:ea typeface="微软雅黑" pitchFamily="34" charset="-122"/>
              </a:rPr>
              <a:t>Non-co-located</a:t>
            </a:r>
            <a:endParaRPr lang="zh-CN" altLang="en-US" sz="1200" dirty="0"/>
          </a:p>
        </p:txBody>
      </p:sp>
      <p:sp>
        <p:nvSpPr>
          <p:cNvPr id="33" name="TextBox 32"/>
          <p:cNvSpPr txBox="1"/>
          <p:nvPr/>
        </p:nvSpPr>
        <p:spPr>
          <a:xfrm rot="2695960">
            <a:off x="4207689" y="1052380"/>
            <a:ext cx="1428596" cy="2646878"/>
          </a:xfrm>
          <a:prstGeom prst="rect">
            <a:avLst/>
          </a:prstGeom>
          <a:noFill/>
        </p:spPr>
        <p:txBody>
          <a:bodyPr wrap="none" rtlCol="0">
            <a:spAutoFit/>
          </a:bodyPr>
          <a:lstStyle/>
          <a:p>
            <a:pPr>
              <a:buNone/>
            </a:pPr>
            <a:r>
              <a:rPr lang="en-US" altLang="zh-CN" sz="16600" b="0" dirty="0" smtClean="0">
                <a:solidFill>
                  <a:srgbClr val="FF0000"/>
                </a:solidFill>
                <a:latin typeface="+mn-lt"/>
              </a:rPr>
              <a:t>+</a:t>
            </a:r>
            <a:endParaRPr lang="zh-CN" altLang="en-US" b="0" dirty="0">
              <a:solidFill>
                <a:srgbClr val="FF0000"/>
              </a:solidFill>
              <a:latin typeface="+mn-lt"/>
            </a:endParaRPr>
          </a:p>
        </p:txBody>
      </p:sp>
      <p:sp>
        <p:nvSpPr>
          <p:cNvPr id="37" name="标题 2"/>
          <p:cNvSpPr>
            <a:spLocks noGrp="1"/>
          </p:cNvSpPr>
          <p:nvPr>
            <p:ph type="title"/>
          </p:nvPr>
        </p:nvSpPr>
        <p:spPr>
          <a:xfrm>
            <a:off x="876300" y="85551"/>
            <a:ext cx="10440988" cy="871537"/>
          </a:xfrm>
        </p:spPr>
        <p:txBody>
          <a:bodyPr/>
          <a:lstStyle/>
          <a:p>
            <a:r>
              <a:rPr lang="en-US" altLang="zh-CN" dirty="0" smtClean="0"/>
              <a:t>Scenarios &amp; Deployments</a:t>
            </a:r>
            <a:endParaRPr lang="zh-CN" altLang="en-US" dirty="0"/>
          </a:p>
        </p:txBody>
      </p:sp>
      <p:grpSp>
        <p:nvGrpSpPr>
          <p:cNvPr id="43" name="Group 42"/>
          <p:cNvGrpSpPr/>
          <p:nvPr/>
        </p:nvGrpSpPr>
        <p:grpSpPr>
          <a:xfrm>
            <a:off x="7498578" y="3821950"/>
            <a:ext cx="4353963" cy="1527309"/>
            <a:chOff x="7498578" y="3821950"/>
            <a:chExt cx="4353963" cy="1527309"/>
          </a:xfrm>
        </p:grpSpPr>
        <p:pic>
          <p:nvPicPr>
            <p:cNvPr id="28" name="Picture 1"/>
            <p:cNvPicPr>
              <a:picLocks noChangeAspect="1" noChangeArrowheads="1"/>
            </p:cNvPicPr>
            <p:nvPr/>
          </p:nvPicPr>
          <p:blipFill>
            <a:blip r:embed="rId9" cstate="print"/>
            <a:srcRect/>
            <a:stretch>
              <a:fillRect/>
            </a:stretch>
          </p:blipFill>
          <p:spPr bwMode="auto">
            <a:xfrm>
              <a:off x="10195714" y="3821950"/>
              <a:ext cx="1656827" cy="493002"/>
            </a:xfrm>
            <a:prstGeom prst="rect">
              <a:avLst/>
            </a:prstGeom>
            <a:noFill/>
            <a:ln w="9525">
              <a:noFill/>
              <a:miter lim="800000"/>
              <a:headEnd/>
              <a:tailEnd/>
            </a:ln>
          </p:spPr>
        </p:pic>
        <p:sp>
          <p:nvSpPr>
            <p:cNvPr id="38" name="Rectangle 37"/>
            <p:cNvSpPr/>
            <p:nvPr/>
          </p:nvSpPr>
          <p:spPr bwMode="auto">
            <a:xfrm>
              <a:off x="7569200" y="5132120"/>
              <a:ext cx="381000" cy="138380"/>
            </a:xfrm>
            <a:prstGeom prst="rect">
              <a:avLst/>
            </a:prstGeom>
            <a:solidFill>
              <a:srgbClr val="FFFF99"/>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smtClean="0">
                <a:ln>
                  <a:noFill/>
                </a:ln>
                <a:solidFill>
                  <a:schemeClr val="tx1"/>
                </a:solidFill>
                <a:effectLst/>
                <a:latin typeface="Arial" charset="0"/>
                <a:ea typeface="宋体" charset="-122"/>
              </a:endParaRPr>
            </a:p>
          </p:txBody>
        </p:sp>
        <p:sp>
          <p:nvSpPr>
            <p:cNvPr id="39" name="Rectangle 38"/>
            <p:cNvSpPr/>
            <p:nvPr/>
          </p:nvSpPr>
          <p:spPr bwMode="auto">
            <a:xfrm>
              <a:off x="9664700" y="4865420"/>
              <a:ext cx="381000" cy="138380"/>
            </a:xfrm>
            <a:prstGeom prst="rect">
              <a:avLst/>
            </a:prstGeom>
            <a:solidFill>
              <a:srgbClr val="FFFF99"/>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en-US" sz="1800" b="0" i="0" u="none" strike="noStrike" cap="none" normalizeH="0" baseline="0" smtClean="0">
                <a:ln>
                  <a:noFill/>
                </a:ln>
                <a:solidFill>
                  <a:schemeClr val="tx1"/>
                </a:solidFill>
                <a:effectLst/>
                <a:latin typeface="Arial" charset="0"/>
                <a:ea typeface="宋体" charset="-122"/>
              </a:endParaRPr>
            </a:p>
          </p:txBody>
        </p:sp>
        <p:sp>
          <p:nvSpPr>
            <p:cNvPr id="35" name="TextBox 34"/>
            <p:cNvSpPr txBox="1"/>
            <p:nvPr/>
          </p:nvSpPr>
          <p:spPr>
            <a:xfrm>
              <a:off x="7498578" y="5143500"/>
              <a:ext cx="1200922" cy="205759"/>
            </a:xfrm>
            <a:prstGeom prst="rect">
              <a:avLst/>
            </a:prstGeom>
            <a:noFill/>
          </p:spPr>
          <p:txBody>
            <a:bodyPr wrap="square" lIns="68552" tIns="34276" rIns="68552" bIns="34276" rtlCol="0">
              <a:spAutoFit/>
            </a:bodyPr>
            <a:lstStyle/>
            <a:p>
              <a:pPr>
                <a:buNone/>
                <a:defRPr/>
              </a:pPr>
              <a:r>
                <a:rPr lang="en-US" altLang="zh-CN" sz="900" dirty="0" smtClean="0">
                  <a:latin typeface="微软雅黑" pitchFamily="34" charset="-122"/>
                  <a:ea typeface="微软雅黑" pitchFamily="34" charset="-122"/>
                </a:rPr>
                <a:t>Micro/Pico/RRH</a:t>
              </a:r>
              <a:endParaRPr lang="zh-CN" altLang="en-US" sz="700" dirty="0"/>
            </a:p>
          </p:txBody>
        </p:sp>
        <p:sp>
          <p:nvSpPr>
            <p:cNvPr id="40" name="TextBox 39"/>
            <p:cNvSpPr txBox="1"/>
            <p:nvPr/>
          </p:nvSpPr>
          <p:spPr>
            <a:xfrm>
              <a:off x="9670278" y="4826000"/>
              <a:ext cx="1200922" cy="205759"/>
            </a:xfrm>
            <a:prstGeom prst="rect">
              <a:avLst/>
            </a:prstGeom>
            <a:noFill/>
          </p:spPr>
          <p:txBody>
            <a:bodyPr wrap="square" lIns="68552" tIns="34276" rIns="68552" bIns="34276" rtlCol="0">
              <a:spAutoFit/>
            </a:bodyPr>
            <a:lstStyle/>
            <a:p>
              <a:pPr>
                <a:buNone/>
                <a:defRPr/>
              </a:pPr>
              <a:r>
                <a:rPr lang="en-US" altLang="zh-CN" sz="900" dirty="0" smtClean="0">
                  <a:latin typeface="微软雅黑" pitchFamily="34" charset="-122"/>
                  <a:ea typeface="微软雅黑" pitchFamily="34" charset="-122"/>
                </a:rPr>
                <a:t>Micro/Pico/RRH</a:t>
              </a:r>
              <a:endParaRPr lang="zh-CN" altLang="en-US" sz="700" dirty="0"/>
            </a:p>
          </p:txBody>
        </p:sp>
      </p:grpSp>
    </p:spTree>
  </p:cSld>
  <p:clrMapOvr>
    <a:masterClrMapping/>
  </p:clrMapOvr>
  <p:transition advClick="0" advTm="8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595084" y="4755564"/>
            <a:ext cx="10995150" cy="1497751"/>
          </a:xfrm>
          <a:prstGeom prst="roundRect">
            <a:avLst/>
          </a:prstGeom>
          <a:solidFill>
            <a:srgbClr val="CCFFCC"/>
          </a:solidFill>
        </p:spPr>
        <p:txBody>
          <a:bodyPr wrap="square" lIns="36000" tIns="36000" rIns="36000" bIns="36000" rtlCol="0" anchor="ctr">
            <a:noAutofit/>
          </a:bodyPr>
          <a:lstStyle/>
          <a:p>
            <a:pPr marL="177800" indent="-177800" algn="ctr">
              <a:buFont typeface="Wingdings" pitchFamily="2" charset="2"/>
              <a:buChar char="n"/>
            </a:pPr>
            <a:endParaRPr lang="zh-CN" altLang="en-US" b="1" dirty="0" smtClean="0">
              <a:solidFill>
                <a:srgbClr val="1F497D"/>
              </a:solidFill>
              <a:latin typeface="Arial" charset="0"/>
              <a:ea typeface="宋体" pitchFamily="2" charset="-122"/>
            </a:endParaRPr>
          </a:p>
        </p:txBody>
      </p:sp>
      <p:sp>
        <p:nvSpPr>
          <p:cNvPr id="10" name="圆角矩形 9"/>
          <p:cNvSpPr/>
          <p:nvPr/>
        </p:nvSpPr>
        <p:spPr>
          <a:xfrm>
            <a:off x="639316" y="1200236"/>
            <a:ext cx="10995150" cy="3196422"/>
          </a:xfrm>
          <a:prstGeom prst="roundRect">
            <a:avLst/>
          </a:prstGeom>
          <a:solidFill>
            <a:schemeClr val="accent2">
              <a:lumMod val="20000"/>
              <a:lumOff val="80000"/>
            </a:schemeClr>
          </a:solidFill>
        </p:spPr>
        <p:txBody>
          <a:bodyPr wrap="square" lIns="36000" tIns="36000" rIns="36000" bIns="36000" rtlCol="0" anchor="ctr">
            <a:noAutofit/>
          </a:bodyPr>
          <a:lstStyle/>
          <a:p>
            <a:pPr marL="177800" indent="-177800" algn="ctr">
              <a:buFont typeface="Wingdings" pitchFamily="2" charset="2"/>
              <a:buChar char="n"/>
            </a:pPr>
            <a:endParaRPr lang="zh-CN" altLang="en-US" b="1" dirty="0" smtClean="0">
              <a:solidFill>
                <a:srgbClr val="1F497D"/>
              </a:solidFill>
              <a:latin typeface="Arial" charset="0"/>
              <a:ea typeface="宋体" pitchFamily="2" charset="-122"/>
            </a:endParaRPr>
          </a:p>
        </p:txBody>
      </p:sp>
      <p:sp>
        <p:nvSpPr>
          <p:cNvPr id="4" name="内容占位符 3"/>
          <p:cNvSpPr>
            <a:spLocks noGrp="1"/>
          </p:cNvSpPr>
          <p:nvPr>
            <p:ph idx="1"/>
          </p:nvPr>
        </p:nvSpPr>
        <p:spPr>
          <a:xfrm>
            <a:off x="742037" y="1327356"/>
            <a:ext cx="10883901" cy="4549568"/>
          </a:xfrm>
        </p:spPr>
        <p:txBody>
          <a:bodyPr/>
          <a:lstStyle/>
          <a:p>
            <a:r>
              <a:rPr lang="en-US" altLang="zh-CN" sz="1800" kern="1200" dirty="0" smtClean="0">
                <a:ln/>
              </a:rPr>
              <a:t>Efficient Hotspot Traffic Offloading:  </a:t>
            </a:r>
          </a:p>
          <a:p>
            <a:pPr lvl="1" defTabSz="1377950"/>
            <a:r>
              <a:rPr lang="en-US" altLang="zh-CN" sz="1600" kern="1200" dirty="0" smtClean="0">
                <a:ln/>
              </a:rPr>
              <a:t>Efficient Air-Interface:  reuse LTE physical-layer design and numerology as much as possible</a:t>
            </a:r>
            <a:endParaRPr lang="en-GB" altLang="zh-CN" sz="1600" kern="1200" dirty="0" smtClean="0">
              <a:ln/>
            </a:endParaRPr>
          </a:p>
          <a:p>
            <a:pPr lvl="1" defTabSz="1377950"/>
            <a:r>
              <a:rPr lang="en-US" altLang="zh-CN" sz="1600" kern="1200" dirty="0" smtClean="0">
                <a:ln/>
              </a:rPr>
              <a:t>Based on Carrier Aggregation Framework: Integration of unlicensed carriers into LTE licensed system</a:t>
            </a:r>
          </a:p>
          <a:p>
            <a:pPr lvl="8" defTabSz="1377950"/>
            <a:endParaRPr lang="zh-CN" altLang="en-US" sz="1400" kern="1200" dirty="0" smtClean="0">
              <a:ln/>
            </a:endParaRPr>
          </a:p>
          <a:p>
            <a:r>
              <a:rPr lang="en-US" altLang="zh-CN" sz="1800" kern="1200" dirty="0" smtClean="0">
                <a:ln/>
              </a:rPr>
              <a:t>Unified Operation and Management:</a:t>
            </a:r>
          </a:p>
          <a:p>
            <a:pPr lvl="1"/>
            <a:r>
              <a:rPr lang="en-US" altLang="zh-CN" sz="1600" kern="1200" dirty="0" smtClean="0">
                <a:ln/>
              </a:rPr>
              <a:t>Guaranteed User Experience with uniform telecom-level </a:t>
            </a:r>
            <a:r>
              <a:rPr lang="en-US" altLang="zh-CN" sz="1600" kern="1200" dirty="0" err="1" smtClean="0">
                <a:ln/>
              </a:rPr>
              <a:t>QoS</a:t>
            </a:r>
            <a:endParaRPr lang="zh-CN" altLang="en-US" sz="1600" kern="1200" dirty="0" smtClean="0">
              <a:ln/>
            </a:endParaRPr>
          </a:p>
          <a:p>
            <a:pPr lvl="1"/>
            <a:r>
              <a:rPr lang="en-US" altLang="zh-CN" sz="1600" dirty="0" smtClean="0">
                <a:ln/>
                <a:solidFill>
                  <a:schemeClr val="dk1">
                    <a:hueOff val="0"/>
                    <a:satOff val="0"/>
                    <a:lumOff val="0"/>
                    <a:alphaOff val="0"/>
                  </a:schemeClr>
                </a:solidFill>
              </a:rPr>
              <a:t>Common a</a:t>
            </a:r>
            <a:r>
              <a:rPr lang="en-US" altLang="zh-CN" sz="1600" kern="1200" dirty="0" smtClean="0">
                <a:ln/>
              </a:rPr>
              <a:t>uthority and security with transparent switch of unlicensed/licensed carrier</a:t>
            </a:r>
          </a:p>
          <a:p>
            <a:pPr lvl="1" defTabSz="1377950"/>
            <a:r>
              <a:rPr lang="en-US" altLang="zh-CN" sz="1600" kern="1200" dirty="0" smtClean="0">
                <a:ln/>
              </a:rPr>
              <a:t>Joint operation, load balancing and interference management</a:t>
            </a:r>
          </a:p>
          <a:p>
            <a:pPr lvl="1" defTabSz="1377950"/>
            <a:endParaRPr lang="en-US" altLang="zh-CN" sz="1600" kern="1200" dirty="0" smtClean="0">
              <a:ln/>
            </a:endParaRPr>
          </a:p>
          <a:p>
            <a:pPr lvl="1" defTabSz="1377950"/>
            <a:endParaRPr lang="en-US" altLang="zh-CN" sz="1600" kern="1200" dirty="0" smtClean="0">
              <a:ln/>
            </a:endParaRPr>
          </a:p>
          <a:p>
            <a:r>
              <a:rPr lang="en-US" altLang="zh-CN" sz="1800" kern="1200" dirty="0" smtClean="0">
                <a:ln/>
              </a:rPr>
              <a:t>Co-existence:  common solution to address global situation </a:t>
            </a:r>
          </a:p>
          <a:p>
            <a:pPr lvl="1"/>
            <a:r>
              <a:rPr lang="en-US" altLang="zh-CN" sz="1600" kern="1200" dirty="0" smtClean="0">
                <a:ln/>
              </a:rPr>
              <a:t>Coexistence of the licensed-assisted accesses among different operators that are sharing the same unlicensed band</a:t>
            </a:r>
          </a:p>
          <a:p>
            <a:pPr lvl="1"/>
            <a:r>
              <a:rPr lang="en-US" altLang="zh-CN" sz="1600" kern="1200" dirty="0" smtClean="0">
                <a:ln/>
              </a:rPr>
              <a:t>Coexistence with other technologies in the same band, i.e. </a:t>
            </a:r>
            <a:r>
              <a:rPr lang="en-US" altLang="zh-CN" sz="1600" kern="1200" dirty="0" err="1" smtClean="0">
                <a:ln/>
              </a:rPr>
              <a:t>WiFi</a:t>
            </a:r>
            <a:endParaRPr lang="zh-CN" altLang="en-US" sz="1600" kern="1200" dirty="0" smtClean="0">
              <a:ln/>
            </a:endParaRPr>
          </a:p>
        </p:txBody>
      </p:sp>
      <p:sp>
        <p:nvSpPr>
          <p:cNvPr id="7" name="标题 2"/>
          <p:cNvSpPr>
            <a:spLocks noGrp="1"/>
          </p:cNvSpPr>
          <p:nvPr>
            <p:ph type="title"/>
          </p:nvPr>
        </p:nvSpPr>
        <p:spPr>
          <a:xfrm>
            <a:off x="876300" y="174039"/>
            <a:ext cx="10440988" cy="871537"/>
          </a:xfrm>
        </p:spPr>
        <p:txBody>
          <a:bodyPr/>
          <a:lstStyle/>
          <a:p>
            <a:r>
              <a:rPr lang="en-US" altLang="zh-CN" dirty="0" smtClean="0"/>
              <a:t>Requirements</a:t>
            </a:r>
            <a:endParaRPr lang="zh-CN" alt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Rectangle 5"/>
          <p:cNvSpPr>
            <a:spLocks noChangeArrowheads="1"/>
          </p:cNvSpPr>
          <p:nvPr/>
        </p:nvSpPr>
        <p:spPr bwMode="gray">
          <a:xfrm>
            <a:off x="651511" y="5847996"/>
            <a:ext cx="7806689" cy="332023"/>
          </a:xfrm>
          <a:prstGeom prst="rect">
            <a:avLst/>
          </a:prstGeom>
          <a:noFill/>
          <a:ln w="9525">
            <a:miter lim="800000"/>
            <a:headEnd/>
            <a:tailEnd/>
          </a:ln>
          <a:scene3d>
            <a:camera prst="legacyPerspectiveTop">
              <a:rot lat="600000" lon="0" rev="0"/>
            </a:camera>
            <a:lightRig rig="legacyFlat3" dir="r"/>
          </a:scene3d>
          <a:sp3d extrusionH="3783000" prstMaterial="legacyMatte">
            <a:bevelT w="13500" h="13500" prst="angle"/>
            <a:bevelB w="13500" h="13500" prst="angle"/>
            <a:extrusionClr>
              <a:srgbClr val="EAEAEA"/>
            </a:extrusionClr>
          </a:sp3d>
        </p:spPr>
        <p:txBody>
          <a:bodyPr wrap="none" lIns="68542" tIns="34271" rIns="68542" bIns="34271" anchor="ctr">
            <a:flatTx/>
          </a:bodyPr>
          <a:lstStyle/>
          <a:p>
            <a:pPr algn="ctr" eaLnBrk="0" fontAlgn="auto" hangingPunct="0">
              <a:spcBef>
                <a:spcPts val="0"/>
              </a:spcBef>
              <a:spcAft>
                <a:spcPts val="0"/>
              </a:spcAft>
              <a:buNone/>
              <a:defRPr/>
            </a:pPr>
            <a:endParaRPr lang="zh-CN" altLang="zh-CN" b="1" kern="0" dirty="0">
              <a:solidFill>
                <a:sysClr val="windowText" lastClr="000000"/>
              </a:solidFill>
              <a:latin typeface="微软雅黑" pitchFamily="34" charset="-122"/>
              <a:ea typeface="微软雅黑" pitchFamily="34" charset="-122"/>
            </a:endParaRPr>
          </a:p>
        </p:txBody>
      </p:sp>
      <p:pic>
        <p:nvPicPr>
          <p:cNvPr id="72" name="Picture 18" descr="light_shadow"/>
          <p:cNvPicPr>
            <a:picLocks noChangeAspect="1" noChangeArrowheads="1"/>
          </p:cNvPicPr>
          <p:nvPr/>
        </p:nvPicPr>
        <p:blipFill>
          <a:blip r:embed="rId3" cstate="print">
            <a:lum bright="-78000" contrast="-78000"/>
          </a:blip>
          <a:srcRect/>
          <a:stretch>
            <a:fillRect/>
          </a:stretch>
        </p:blipFill>
        <p:spPr bwMode="gray">
          <a:xfrm>
            <a:off x="2726332" y="5497075"/>
            <a:ext cx="1383440" cy="413043"/>
          </a:xfrm>
          <a:prstGeom prst="rect">
            <a:avLst/>
          </a:prstGeom>
          <a:noFill/>
          <a:ln w="9525">
            <a:noFill/>
            <a:miter lim="800000"/>
            <a:headEnd/>
            <a:tailEnd/>
          </a:ln>
        </p:spPr>
      </p:pic>
      <p:sp>
        <p:nvSpPr>
          <p:cNvPr id="11266" name="AutoShape 2" descr="http://www.google.com.hk/url?source=imglanding&amp;ct=img&amp;q=http://productivelifeconcepts.com/wp-content/uploads/2012/06/man-stop-sign.jpg&amp;sa=X&amp;ei=XPNxUv2kOIyXkgXihoDgDg&amp;ved=0CAsQ8wc&amp;usg=AFQjCNHIbxLlcULUUofbJ-zz8eHuxjSgcQ"/>
          <p:cNvSpPr>
            <a:spLocks noChangeAspect="1" noChangeArrowheads="1"/>
          </p:cNvSpPr>
          <p:nvPr/>
        </p:nvSpPr>
        <p:spPr bwMode="auto">
          <a:xfrm>
            <a:off x="63502" y="-136522"/>
            <a:ext cx="3819525" cy="5543551"/>
          </a:xfrm>
          <a:prstGeom prst="rect">
            <a:avLst/>
          </a:prstGeom>
          <a:noFill/>
        </p:spPr>
        <p:txBody>
          <a:bodyPr vert="horz" wrap="square" lIns="91401" tIns="45700" rIns="91401" bIns="45700" numCol="1" anchor="t" anchorCtr="0" compatLnSpc="1">
            <a:prstTxWarp prst="textNoShape">
              <a:avLst/>
            </a:prstTxWarp>
          </a:bodyPr>
          <a:lstStyle/>
          <a:p>
            <a:endParaRPr lang="zh-CN" altLang="en-US">
              <a:solidFill>
                <a:srgbClr val="000000"/>
              </a:solidFill>
              <a:latin typeface="Calibri" pitchFamily="34" charset="0"/>
              <a:ea typeface="宋体" charset="-122"/>
            </a:endParaRPr>
          </a:p>
        </p:txBody>
      </p:sp>
      <p:sp>
        <p:nvSpPr>
          <p:cNvPr id="112" name="圆角矩形 111"/>
          <p:cNvSpPr/>
          <p:nvPr/>
        </p:nvSpPr>
        <p:spPr bwMode="auto">
          <a:xfrm>
            <a:off x="731522" y="1175388"/>
            <a:ext cx="7738110" cy="3015612"/>
          </a:xfrm>
          <a:prstGeom prst="roundRect">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42" tIns="34271" rIns="68542" bIns="34271" numCol="1" rtlCol="0" anchor="t" anchorCtr="0" compatLnSpc="1">
            <a:prstTxWarp prst="textNoShape">
              <a:avLst/>
            </a:prstTxWarp>
          </a:bodyPr>
          <a:lstStyle/>
          <a:p>
            <a:pPr>
              <a:buClr>
                <a:srgbClr val="CC9900"/>
              </a:buClr>
              <a:buNone/>
            </a:pPr>
            <a:endParaRPr lang="zh-CN" altLang="en-US" dirty="0" smtClean="0">
              <a:solidFill>
                <a:srgbClr val="000000"/>
              </a:solidFill>
              <a:latin typeface="微软雅黑" pitchFamily="34" charset="-122"/>
              <a:ea typeface="微软雅黑" pitchFamily="34" charset="-122"/>
            </a:endParaRPr>
          </a:p>
        </p:txBody>
      </p:sp>
      <p:grpSp>
        <p:nvGrpSpPr>
          <p:cNvPr id="2" name="组合 118"/>
          <p:cNvGrpSpPr/>
          <p:nvPr/>
        </p:nvGrpSpPr>
        <p:grpSpPr>
          <a:xfrm>
            <a:off x="2293441" y="3237393"/>
            <a:ext cx="324030" cy="560069"/>
            <a:chOff x="2339160" y="3314701"/>
            <a:chExt cx="339270" cy="603068"/>
          </a:xfrm>
        </p:grpSpPr>
        <p:sp>
          <p:nvSpPr>
            <p:cNvPr id="94" name="圆角矩形 93"/>
            <p:cNvSpPr/>
            <p:nvPr/>
          </p:nvSpPr>
          <p:spPr bwMode="auto">
            <a:xfrm>
              <a:off x="2339160" y="3314701"/>
              <a:ext cx="339270" cy="603068"/>
            </a:xfrm>
            <a:prstGeom prst="roundRect">
              <a:avLst/>
            </a:prstGeom>
            <a:solidFill>
              <a:schemeClr val="bg1">
                <a:lumMod val="65000"/>
              </a:schemeClr>
            </a:solid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None/>
              </a:pPr>
              <a:endParaRPr lang="zh-CN" altLang="en-US" smtClean="0">
                <a:solidFill>
                  <a:srgbClr val="000000"/>
                </a:solidFill>
                <a:latin typeface="微软雅黑" pitchFamily="34" charset="-122"/>
                <a:ea typeface="微软雅黑" pitchFamily="34" charset="-122"/>
              </a:endParaRPr>
            </a:p>
          </p:txBody>
        </p:sp>
        <p:sp>
          <p:nvSpPr>
            <p:cNvPr id="113" name="圆角矩形 112"/>
            <p:cNvSpPr/>
            <p:nvPr/>
          </p:nvSpPr>
          <p:spPr bwMode="auto">
            <a:xfrm>
              <a:off x="2350590" y="3326131"/>
              <a:ext cx="312600" cy="445770"/>
            </a:xfrm>
            <a:prstGeom prst="roundRect">
              <a:avLst/>
            </a:prstGeom>
            <a:solidFill>
              <a:schemeClr val="bg1"/>
            </a:solid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None/>
              </a:pPr>
              <a:endParaRPr lang="zh-CN" altLang="en-US" smtClean="0">
                <a:solidFill>
                  <a:srgbClr val="000000"/>
                </a:solidFill>
                <a:latin typeface="微软雅黑" pitchFamily="34" charset="-122"/>
                <a:ea typeface="微软雅黑" pitchFamily="34" charset="-122"/>
              </a:endParaRPr>
            </a:p>
          </p:txBody>
        </p:sp>
        <p:sp>
          <p:nvSpPr>
            <p:cNvPr id="116" name="椭圆 115"/>
            <p:cNvSpPr/>
            <p:nvPr/>
          </p:nvSpPr>
          <p:spPr bwMode="auto">
            <a:xfrm>
              <a:off x="2469832" y="3805555"/>
              <a:ext cx="87630" cy="83820"/>
            </a:xfrm>
            <a:prstGeom prst="ellipse">
              <a:avLst/>
            </a:prstGeom>
            <a:solidFill>
              <a:schemeClr val="bg1"/>
            </a:solidFill>
            <a:ln>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None/>
              </a:pPr>
              <a:endParaRPr lang="zh-CN" altLang="en-US" dirty="0" smtClean="0">
                <a:solidFill>
                  <a:srgbClr val="000000"/>
                </a:solidFill>
                <a:latin typeface="微软雅黑" pitchFamily="34" charset="-122"/>
                <a:ea typeface="微软雅黑" pitchFamily="34" charset="-122"/>
              </a:endParaRPr>
            </a:p>
          </p:txBody>
        </p:sp>
      </p:grpSp>
      <p:sp>
        <p:nvSpPr>
          <p:cNvPr id="120" name="梯形 119"/>
          <p:cNvSpPr/>
          <p:nvPr/>
        </p:nvSpPr>
        <p:spPr bwMode="auto">
          <a:xfrm>
            <a:off x="1360173" y="2105819"/>
            <a:ext cx="548640" cy="308611"/>
          </a:xfrm>
          <a:prstGeom prst="trapezoid">
            <a:avLst/>
          </a:prstGeom>
          <a:solidFill>
            <a:schemeClr val="bg1">
              <a:lumMod val="65000"/>
            </a:schemeClr>
          </a:solidFill>
          <a:ln>
            <a:solidFill>
              <a:srgbClr val="C0000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42" tIns="34271" rIns="68542" bIns="34271" numCol="1" rtlCol="0" anchor="t" anchorCtr="0" compatLnSpc="1">
            <a:prstTxWarp prst="textNoShape">
              <a:avLst/>
            </a:prstTxWarp>
          </a:bodyPr>
          <a:lstStyle/>
          <a:p>
            <a:pPr>
              <a:buClr>
                <a:srgbClr val="CC9900"/>
              </a:buClr>
              <a:buNone/>
            </a:pPr>
            <a:endParaRPr lang="zh-CN" altLang="en-US" dirty="0" smtClean="0">
              <a:solidFill>
                <a:srgbClr val="000000"/>
              </a:solidFill>
              <a:latin typeface="微软雅黑" pitchFamily="34" charset="-122"/>
              <a:ea typeface="微软雅黑" pitchFamily="34" charset="-122"/>
            </a:endParaRPr>
          </a:p>
        </p:txBody>
      </p:sp>
      <p:sp>
        <p:nvSpPr>
          <p:cNvPr id="125" name="TextBox 124"/>
          <p:cNvSpPr txBox="1"/>
          <p:nvPr/>
        </p:nvSpPr>
        <p:spPr>
          <a:xfrm>
            <a:off x="1120142" y="1736253"/>
            <a:ext cx="1110292" cy="253877"/>
          </a:xfrm>
          <a:prstGeom prst="rect">
            <a:avLst/>
          </a:prstGeom>
          <a:noFill/>
        </p:spPr>
        <p:txBody>
          <a:bodyPr wrap="square" lIns="68542" tIns="34271" rIns="68542" bIns="34271" rtlCol="0">
            <a:spAutoFit/>
          </a:bodyPr>
          <a:lstStyle/>
          <a:p>
            <a:pPr>
              <a:buNone/>
            </a:pPr>
            <a:r>
              <a:rPr lang="en-US" altLang="zh-CN" sz="1200" dirty="0" smtClean="0">
                <a:solidFill>
                  <a:srgbClr val="000000"/>
                </a:solidFill>
                <a:latin typeface="微软雅黑" pitchFamily="34" charset="-122"/>
                <a:ea typeface="微软雅黑" pitchFamily="34" charset="-122"/>
              </a:rPr>
              <a:t>Licensed LTE</a:t>
            </a:r>
            <a:endParaRPr lang="zh-CN" altLang="en-US" sz="1200" dirty="0">
              <a:solidFill>
                <a:srgbClr val="000000"/>
              </a:solidFill>
              <a:latin typeface="微软雅黑" pitchFamily="34" charset="-122"/>
              <a:ea typeface="微软雅黑" pitchFamily="34" charset="-122"/>
            </a:endParaRPr>
          </a:p>
        </p:txBody>
      </p:sp>
      <p:sp>
        <p:nvSpPr>
          <p:cNvPr id="134" name="梯形 133"/>
          <p:cNvSpPr/>
          <p:nvPr/>
        </p:nvSpPr>
        <p:spPr bwMode="auto">
          <a:xfrm>
            <a:off x="2571751" y="2094391"/>
            <a:ext cx="548640" cy="308611"/>
          </a:xfrm>
          <a:prstGeom prst="trapezoid">
            <a:avLst/>
          </a:prstGeom>
          <a:solidFill>
            <a:schemeClr val="bg1">
              <a:lumMod val="75000"/>
            </a:schemeClr>
          </a:solidFill>
          <a:ln>
            <a:solidFill>
              <a:srgbClr val="0070C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42" tIns="34271" rIns="68542" bIns="34271" numCol="1" rtlCol="0" anchor="t" anchorCtr="0" compatLnSpc="1">
            <a:prstTxWarp prst="textNoShape">
              <a:avLst/>
            </a:prstTxWarp>
          </a:bodyPr>
          <a:lstStyle/>
          <a:p>
            <a:pPr>
              <a:buClr>
                <a:srgbClr val="CC9900"/>
              </a:buClr>
              <a:buNone/>
            </a:pPr>
            <a:endParaRPr lang="zh-CN" altLang="en-US" dirty="0" smtClean="0">
              <a:solidFill>
                <a:srgbClr val="000000"/>
              </a:solidFill>
              <a:latin typeface="微软雅黑" pitchFamily="34" charset="-122"/>
              <a:ea typeface="微软雅黑" pitchFamily="34" charset="-122"/>
            </a:endParaRPr>
          </a:p>
        </p:txBody>
      </p:sp>
      <p:sp>
        <p:nvSpPr>
          <p:cNvPr id="139" name="TextBox 138"/>
          <p:cNvSpPr txBox="1"/>
          <p:nvPr/>
        </p:nvSpPr>
        <p:spPr>
          <a:xfrm>
            <a:off x="2457450" y="1650528"/>
            <a:ext cx="2028825" cy="438543"/>
          </a:xfrm>
          <a:prstGeom prst="rect">
            <a:avLst/>
          </a:prstGeom>
          <a:noFill/>
        </p:spPr>
        <p:txBody>
          <a:bodyPr wrap="square" lIns="68542" tIns="34271" rIns="68542" bIns="34271" rtlCol="0">
            <a:spAutoFit/>
          </a:bodyPr>
          <a:lstStyle/>
          <a:p>
            <a:pPr algn="ctr">
              <a:buNone/>
            </a:pPr>
            <a:r>
              <a:rPr lang="en-US" altLang="zh-CN" sz="1200" dirty="0" smtClean="0">
                <a:solidFill>
                  <a:srgbClr val="000000"/>
                </a:solidFill>
                <a:latin typeface="微软雅黑" pitchFamily="34" charset="-122"/>
                <a:ea typeface="微软雅黑" pitchFamily="34" charset="-122"/>
              </a:rPr>
              <a:t>Unlicensed Carriers</a:t>
            </a:r>
          </a:p>
          <a:p>
            <a:pPr algn="ctr">
              <a:buNone/>
            </a:pPr>
            <a:r>
              <a:rPr lang="en-US" altLang="zh-CN" sz="1200" dirty="0" smtClean="0">
                <a:solidFill>
                  <a:srgbClr val="000000"/>
                </a:solidFill>
                <a:latin typeface="微软雅黑" pitchFamily="34" charset="-122"/>
                <a:ea typeface="微软雅黑" pitchFamily="34" charset="-122"/>
              </a:rPr>
              <a:t>DL only</a:t>
            </a:r>
            <a:endParaRPr lang="zh-CN" altLang="en-US" sz="1200" dirty="0">
              <a:solidFill>
                <a:srgbClr val="000000"/>
              </a:solidFill>
              <a:latin typeface="微软雅黑" pitchFamily="34" charset="-122"/>
              <a:ea typeface="微软雅黑" pitchFamily="34" charset="-122"/>
            </a:endParaRPr>
          </a:p>
        </p:txBody>
      </p:sp>
      <p:cxnSp>
        <p:nvCxnSpPr>
          <p:cNvPr id="143" name="直接箭头连接符 142"/>
          <p:cNvCxnSpPr/>
          <p:nvPr/>
        </p:nvCxnSpPr>
        <p:spPr bwMode="auto">
          <a:xfrm>
            <a:off x="1783082" y="2494440"/>
            <a:ext cx="411480" cy="754380"/>
          </a:xfrm>
          <a:prstGeom prst="straightConnector1">
            <a:avLst/>
          </a:prstGeom>
          <a:noFill/>
          <a:ln w="19050">
            <a:solidFill>
              <a:srgbClr val="C00000"/>
            </a:solidFill>
            <a:prstDash val="soli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4" name="直接箭头连接符 143"/>
          <p:cNvCxnSpPr/>
          <p:nvPr/>
        </p:nvCxnSpPr>
        <p:spPr bwMode="auto">
          <a:xfrm>
            <a:off x="1954532" y="2425860"/>
            <a:ext cx="411480" cy="754380"/>
          </a:xfrm>
          <a:prstGeom prst="straightConnector1">
            <a:avLst/>
          </a:prstGeom>
          <a:noFill/>
          <a:ln w="19050">
            <a:solidFill>
              <a:srgbClr val="C00000"/>
            </a:solidFill>
            <a:prstDash val="solid"/>
            <a:headEnd type="arrow"/>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5" name="梯形 144"/>
          <p:cNvSpPr/>
          <p:nvPr/>
        </p:nvSpPr>
        <p:spPr bwMode="auto">
          <a:xfrm>
            <a:off x="3120391" y="2094391"/>
            <a:ext cx="548640" cy="308611"/>
          </a:xfrm>
          <a:prstGeom prst="trapezoid">
            <a:avLst/>
          </a:prstGeom>
          <a:solidFill>
            <a:schemeClr val="bg1">
              <a:lumMod val="75000"/>
            </a:schemeClr>
          </a:solidFill>
          <a:ln>
            <a:solidFill>
              <a:srgbClr val="0070C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42" tIns="34271" rIns="68542" bIns="34271" numCol="1" rtlCol="0" anchor="t" anchorCtr="0" compatLnSpc="1">
            <a:prstTxWarp prst="textNoShape">
              <a:avLst/>
            </a:prstTxWarp>
          </a:bodyPr>
          <a:lstStyle/>
          <a:p>
            <a:pPr>
              <a:buClr>
                <a:srgbClr val="CC9900"/>
              </a:buClr>
              <a:buNone/>
            </a:pPr>
            <a:endParaRPr lang="zh-CN" altLang="en-US" dirty="0" smtClean="0">
              <a:solidFill>
                <a:srgbClr val="000000"/>
              </a:solidFill>
              <a:latin typeface="微软雅黑" pitchFamily="34" charset="-122"/>
              <a:ea typeface="微软雅黑" pitchFamily="34" charset="-122"/>
            </a:endParaRPr>
          </a:p>
        </p:txBody>
      </p:sp>
      <p:sp>
        <p:nvSpPr>
          <p:cNvPr id="146" name="梯形 145"/>
          <p:cNvSpPr/>
          <p:nvPr/>
        </p:nvSpPr>
        <p:spPr bwMode="auto">
          <a:xfrm>
            <a:off x="3680461" y="2094391"/>
            <a:ext cx="548640" cy="308611"/>
          </a:xfrm>
          <a:prstGeom prst="trapezoid">
            <a:avLst/>
          </a:prstGeom>
          <a:solidFill>
            <a:schemeClr val="bg1">
              <a:lumMod val="75000"/>
            </a:schemeClr>
          </a:solidFill>
          <a:ln>
            <a:solidFill>
              <a:srgbClr val="0070C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42" tIns="34271" rIns="68542" bIns="34271" numCol="1" rtlCol="0" anchor="t" anchorCtr="0" compatLnSpc="1">
            <a:prstTxWarp prst="textNoShape">
              <a:avLst/>
            </a:prstTxWarp>
          </a:bodyPr>
          <a:lstStyle/>
          <a:p>
            <a:pPr>
              <a:buClr>
                <a:srgbClr val="CC9900"/>
              </a:buClr>
              <a:buNone/>
            </a:pPr>
            <a:endParaRPr lang="zh-CN" altLang="en-US" dirty="0" smtClean="0">
              <a:solidFill>
                <a:srgbClr val="000000"/>
              </a:solidFill>
              <a:latin typeface="微软雅黑" pitchFamily="34" charset="-122"/>
              <a:ea typeface="微软雅黑" pitchFamily="34" charset="-122"/>
            </a:endParaRPr>
          </a:p>
        </p:txBody>
      </p:sp>
      <p:cxnSp>
        <p:nvCxnSpPr>
          <p:cNvPr id="147" name="直接箭头连接符 146"/>
          <p:cNvCxnSpPr/>
          <p:nvPr/>
        </p:nvCxnSpPr>
        <p:spPr bwMode="auto">
          <a:xfrm flipV="1">
            <a:off x="2674623" y="2505871"/>
            <a:ext cx="617219" cy="720091"/>
          </a:xfrm>
          <a:prstGeom prst="straightConnector1">
            <a:avLst/>
          </a:prstGeom>
          <a:noFill/>
          <a:ln w="19050">
            <a:solidFill>
              <a:srgbClr val="0070C0"/>
            </a:solidFill>
            <a:prstDash val="dash"/>
            <a:headEnd type="arrow"/>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9" name="TextBox 148"/>
          <p:cNvSpPr txBox="1"/>
          <p:nvPr/>
        </p:nvSpPr>
        <p:spPr>
          <a:xfrm>
            <a:off x="1062991" y="2654463"/>
            <a:ext cx="778535" cy="438543"/>
          </a:xfrm>
          <a:prstGeom prst="rect">
            <a:avLst/>
          </a:prstGeom>
          <a:noFill/>
        </p:spPr>
        <p:txBody>
          <a:bodyPr wrap="none" lIns="68542" tIns="34271" rIns="68542" bIns="34271" rtlCol="0">
            <a:spAutoFit/>
          </a:bodyPr>
          <a:lstStyle/>
          <a:p>
            <a:pPr>
              <a:buNone/>
            </a:pPr>
            <a:r>
              <a:rPr lang="en-US" altLang="zh-CN" sz="1200" dirty="0" smtClean="0">
                <a:solidFill>
                  <a:srgbClr val="000000"/>
                </a:solidFill>
                <a:latin typeface="微软雅黑" pitchFamily="34" charset="-122"/>
                <a:ea typeface="微软雅黑" pitchFamily="34" charset="-122"/>
              </a:rPr>
              <a:t>Primary</a:t>
            </a:r>
          </a:p>
          <a:p>
            <a:pPr>
              <a:buNone/>
            </a:pPr>
            <a:r>
              <a:rPr lang="en-US" altLang="zh-CN" sz="1200" dirty="0" smtClean="0">
                <a:solidFill>
                  <a:srgbClr val="000000"/>
                </a:solidFill>
                <a:latin typeface="微软雅黑" pitchFamily="34" charset="-122"/>
                <a:ea typeface="微软雅黑" pitchFamily="34" charset="-122"/>
              </a:rPr>
              <a:t>Carrier</a:t>
            </a:r>
            <a:endParaRPr lang="zh-CN" altLang="en-US" sz="1200" dirty="0">
              <a:solidFill>
                <a:srgbClr val="000000"/>
              </a:solidFill>
              <a:latin typeface="微软雅黑" pitchFamily="34" charset="-122"/>
              <a:ea typeface="微软雅黑" pitchFamily="34" charset="-122"/>
            </a:endParaRPr>
          </a:p>
        </p:txBody>
      </p:sp>
      <p:sp>
        <p:nvSpPr>
          <p:cNvPr id="150" name="TextBox 149"/>
          <p:cNvSpPr txBox="1"/>
          <p:nvPr/>
        </p:nvSpPr>
        <p:spPr>
          <a:xfrm>
            <a:off x="3120391" y="2700183"/>
            <a:ext cx="912930" cy="623209"/>
          </a:xfrm>
          <a:prstGeom prst="rect">
            <a:avLst/>
          </a:prstGeom>
          <a:noFill/>
        </p:spPr>
        <p:txBody>
          <a:bodyPr wrap="none" lIns="68542" tIns="34271" rIns="68542" bIns="34271" rtlCol="0">
            <a:spAutoFit/>
          </a:bodyPr>
          <a:lstStyle/>
          <a:p>
            <a:pPr>
              <a:buNone/>
            </a:pPr>
            <a:r>
              <a:rPr lang="en-US" altLang="zh-CN" sz="1200" dirty="0" smtClean="0">
                <a:solidFill>
                  <a:srgbClr val="000000"/>
                </a:solidFill>
                <a:latin typeface="微软雅黑" pitchFamily="34" charset="-122"/>
                <a:ea typeface="微软雅黑" pitchFamily="34" charset="-122"/>
              </a:rPr>
              <a:t>DL-only </a:t>
            </a:r>
          </a:p>
          <a:p>
            <a:pPr>
              <a:buNone/>
            </a:pPr>
            <a:r>
              <a:rPr lang="en-US" altLang="zh-CN" sz="1200" dirty="0" smtClean="0">
                <a:solidFill>
                  <a:srgbClr val="000000"/>
                </a:solidFill>
                <a:latin typeface="微软雅黑" pitchFamily="34" charset="-122"/>
                <a:ea typeface="微软雅黑" pitchFamily="34" charset="-122"/>
              </a:rPr>
              <a:t>Secondary</a:t>
            </a:r>
          </a:p>
          <a:p>
            <a:pPr>
              <a:buNone/>
            </a:pPr>
            <a:r>
              <a:rPr lang="en-US" altLang="zh-CN" sz="1200" dirty="0" smtClean="0">
                <a:solidFill>
                  <a:srgbClr val="000000"/>
                </a:solidFill>
                <a:latin typeface="微软雅黑" pitchFamily="34" charset="-122"/>
                <a:ea typeface="微软雅黑" pitchFamily="34" charset="-122"/>
              </a:rPr>
              <a:t>Carrier</a:t>
            </a:r>
            <a:endParaRPr lang="zh-CN" altLang="en-US" sz="1200" dirty="0">
              <a:solidFill>
                <a:srgbClr val="000000"/>
              </a:solidFill>
              <a:latin typeface="微软雅黑" pitchFamily="34" charset="-122"/>
              <a:ea typeface="微软雅黑" pitchFamily="34" charset="-122"/>
            </a:endParaRPr>
          </a:p>
        </p:txBody>
      </p:sp>
      <p:grpSp>
        <p:nvGrpSpPr>
          <p:cNvPr id="3" name="组合 153"/>
          <p:cNvGrpSpPr/>
          <p:nvPr/>
        </p:nvGrpSpPr>
        <p:grpSpPr>
          <a:xfrm>
            <a:off x="6179641" y="3225963"/>
            <a:ext cx="324030" cy="571499"/>
            <a:chOff x="2339160" y="3314701"/>
            <a:chExt cx="339270" cy="603068"/>
          </a:xfrm>
        </p:grpSpPr>
        <p:sp>
          <p:nvSpPr>
            <p:cNvPr id="168" name="圆角矩形 167"/>
            <p:cNvSpPr/>
            <p:nvPr/>
          </p:nvSpPr>
          <p:spPr bwMode="auto">
            <a:xfrm>
              <a:off x="2339160" y="3314701"/>
              <a:ext cx="339270" cy="603068"/>
            </a:xfrm>
            <a:prstGeom prst="roundRect">
              <a:avLst/>
            </a:prstGeom>
            <a:solidFill>
              <a:schemeClr val="bg1">
                <a:lumMod val="65000"/>
              </a:schemeClr>
            </a:solid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None/>
              </a:pPr>
              <a:endParaRPr lang="zh-CN" altLang="en-US" smtClean="0">
                <a:solidFill>
                  <a:srgbClr val="000000"/>
                </a:solidFill>
                <a:latin typeface="微软雅黑" pitchFamily="34" charset="-122"/>
                <a:ea typeface="微软雅黑" pitchFamily="34" charset="-122"/>
              </a:endParaRPr>
            </a:p>
          </p:txBody>
        </p:sp>
        <p:sp>
          <p:nvSpPr>
            <p:cNvPr id="169" name="圆角矩形 168"/>
            <p:cNvSpPr/>
            <p:nvPr/>
          </p:nvSpPr>
          <p:spPr bwMode="auto">
            <a:xfrm>
              <a:off x="2350590" y="3326131"/>
              <a:ext cx="312600" cy="445770"/>
            </a:xfrm>
            <a:prstGeom prst="roundRect">
              <a:avLst/>
            </a:prstGeom>
            <a:solidFill>
              <a:schemeClr val="bg1"/>
            </a:solid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None/>
              </a:pPr>
              <a:endParaRPr lang="zh-CN" altLang="en-US" smtClean="0">
                <a:solidFill>
                  <a:srgbClr val="000000"/>
                </a:solidFill>
                <a:latin typeface="微软雅黑" pitchFamily="34" charset="-122"/>
                <a:ea typeface="微软雅黑" pitchFamily="34" charset="-122"/>
              </a:endParaRPr>
            </a:p>
          </p:txBody>
        </p:sp>
        <p:sp>
          <p:nvSpPr>
            <p:cNvPr id="170" name="椭圆 169"/>
            <p:cNvSpPr/>
            <p:nvPr/>
          </p:nvSpPr>
          <p:spPr bwMode="auto">
            <a:xfrm>
              <a:off x="2469832" y="3805555"/>
              <a:ext cx="87630" cy="83820"/>
            </a:xfrm>
            <a:prstGeom prst="ellipse">
              <a:avLst/>
            </a:prstGeom>
            <a:solidFill>
              <a:schemeClr val="bg1"/>
            </a:solidFill>
            <a:ln>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None/>
              </a:pPr>
              <a:endParaRPr lang="zh-CN" altLang="en-US" dirty="0" smtClean="0">
                <a:solidFill>
                  <a:srgbClr val="000000"/>
                </a:solidFill>
                <a:latin typeface="微软雅黑" pitchFamily="34" charset="-122"/>
                <a:ea typeface="微软雅黑" pitchFamily="34" charset="-122"/>
              </a:endParaRPr>
            </a:p>
          </p:txBody>
        </p:sp>
      </p:grpSp>
      <p:sp>
        <p:nvSpPr>
          <p:cNvPr id="171" name="梯形 170"/>
          <p:cNvSpPr/>
          <p:nvPr/>
        </p:nvSpPr>
        <p:spPr bwMode="auto">
          <a:xfrm>
            <a:off x="5246374" y="2094391"/>
            <a:ext cx="548640" cy="308611"/>
          </a:xfrm>
          <a:prstGeom prst="trapezoid">
            <a:avLst/>
          </a:prstGeom>
          <a:solidFill>
            <a:schemeClr val="bg1">
              <a:lumMod val="65000"/>
            </a:schemeClr>
          </a:solidFill>
          <a:ln>
            <a:solidFill>
              <a:srgbClr val="C0000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42" tIns="34271" rIns="68542" bIns="34271" numCol="1" rtlCol="0" anchor="t" anchorCtr="0" compatLnSpc="1">
            <a:prstTxWarp prst="textNoShape">
              <a:avLst/>
            </a:prstTxWarp>
          </a:bodyPr>
          <a:lstStyle/>
          <a:p>
            <a:pPr>
              <a:buClr>
                <a:srgbClr val="CC9900"/>
              </a:buClr>
              <a:buNone/>
            </a:pPr>
            <a:endParaRPr lang="zh-CN" altLang="en-US" dirty="0" smtClean="0">
              <a:solidFill>
                <a:srgbClr val="000000"/>
              </a:solidFill>
              <a:latin typeface="微软雅黑" pitchFamily="34" charset="-122"/>
              <a:ea typeface="微软雅黑" pitchFamily="34" charset="-122"/>
            </a:endParaRPr>
          </a:p>
        </p:txBody>
      </p:sp>
      <p:sp>
        <p:nvSpPr>
          <p:cNvPr id="172" name="TextBox 171"/>
          <p:cNvSpPr txBox="1"/>
          <p:nvPr/>
        </p:nvSpPr>
        <p:spPr>
          <a:xfrm>
            <a:off x="4949191" y="1745778"/>
            <a:ext cx="1110292" cy="253877"/>
          </a:xfrm>
          <a:prstGeom prst="rect">
            <a:avLst/>
          </a:prstGeom>
          <a:noFill/>
        </p:spPr>
        <p:txBody>
          <a:bodyPr wrap="square" lIns="68542" tIns="34271" rIns="68542" bIns="34271" rtlCol="0">
            <a:spAutoFit/>
          </a:bodyPr>
          <a:lstStyle/>
          <a:p>
            <a:pPr>
              <a:buNone/>
            </a:pPr>
            <a:r>
              <a:rPr lang="en-US" altLang="zh-CN" sz="1200" dirty="0" smtClean="0">
                <a:solidFill>
                  <a:srgbClr val="000000"/>
                </a:solidFill>
                <a:latin typeface="微软雅黑" pitchFamily="34" charset="-122"/>
                <a:ea typeface="微软雅黑" pitchFamily="34" charset="-122"/>
              </a:rPr>
              <a:t>Licensed LTE</a:t>
            </a:r>
            <a:endParaRPr lang="zh-CN" altLang="en-US" sz="1200" dirty="0">
              <a:solidFill>
                <a:srgbClr val="000000"/>
              </a:solidFill>
              <a:latin typeface="微软雅黑" pitchFamily="34" charset="-122"/>
              <a:ea typeface="微软雅黑" pitchFamily="34" charset="-122"/>
            </a:endParaRPr>
          </a:p>
        </p:txBody>
      </p:sp>
      <p:sp>
        <p:nvSpPr>
          <p:cNvPr id="173" name="梯形 172"/>
          <p:cNvSpPr/>
          <p:nvPr/>
        </p:nvSpPr>
        <p:spPr bwMode="auto">
          <a:xfrm>
            <a:off x="6457950" y="2082959"/>
            <a:ext cx="548640" cy="308611"/>
          </a:xfrm>
          <a:prstGeom prst="trapezoid">
            <a:avLst/>
          </a:prstGeom>
          <a:solidFill>
            <a:schemeClr val="bg1">
              <a:lumMod val="75000"/>
            </a:schemeClr>
          </a:solidFill>
          <a:ln>
            <a:solidFill>
              <a:srgbClr val="0070C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42" tIns="34271" rIns="68542" bIns="34271" numCol="1" rtlCol="0" anchor="t" anchorCtr="0" compatLnSpc="1">
            <a:prstTxWarp prst="textNoShape">
              <a:avLst/>
            </a:prstTxWarp>
          </a:bodyPr>
          <a:lstStyle/>
          <a:p>
            <a:pPr>
              <a:buClr>
                <a:srgbClr val="CC9900"/>
              </a:buClr>
              <a:buNone/>
            </a:pPr>
            <a:endParaRPr lang="zh-CN" altLang="en-US" dirty="0" smtClean="0">
              <a:solidFill>
                <a:srgbClr val="000000"/>
              </a:solidFill>
              <a:latin typeface="微软雅黑" pitchFamily="34" charset="-122"/>
              <a:ea typeface="微软雅黑" pitchFamily="34" charset="-122"/>
            </a:endParaRPr>
          </a:p>
        </p:txBody>
      </p:sp>
      <p:sp>
        <p:nvSpPr>
          <p:cNvPr id="174" name="TextBox 173"/>
          <p:cNvSpPr txBox="1"/>
          <p:nvPr/>
        </p:nvSpPr>
        <p:spPr>
          <a:xfrm>
            <a:off x="6362700" y="1650528"/>
            <a:ext cx="2000250" cy="438543"/>
          </a:xfrm>
          <a:prstGeom prst="rect">
            <a:avLst/>
          </a:prstGeom>
          <a:noFill/>
        </p:spPr>
        <p:txBody>
          <a:bodyPr wrap="square" lIns="68542" tIns="34271" rIns="68542" bIns="34271" rtlCol="0">
            <a:spAutoFit/>
          </a:bodyPr>
          <a:lstStyle/>
          <a:p>
            <a:pPr algn="ctr">
              <a:buNone/>
            </a:pPr>
            <a:r>
              <a:rPr lang="en-US" altLang="zh-CN" sz="1200" dirty="0" smtClean="0">
                <a:solidFill>
                  <a:srgbClr val="000000"/>
                </a:solidFill>
                <a:latin typeface="微软雅黑" pitchFamily="34" charset="-122"/>
                <a:ea typeface="微软雅黑" pitchFamily="34" charset="-122"/>
              </a:rPr>
              <a:t>Unlicensed Carriers</a:t>
            </a:r>
          </a:p>
          <a:p>
            <a:pPr algn="ctr">
              <a:buNone/>
            </a:pPr>
            <a:r>
              <a:rPr lang="en-US" altLang="zh-CN" sz="1200" dirty="0" smtClean="0">
                <a:solidFill>
                  <a:srgbClr val="000000"/>
                </a:solidFill>
                <a:latin typeface="微软雅黑" pitchFamily="34" charset="-122"/>
                <a:ea typeface="微软雅黑" pitchFamily="34" charset="-122"/>
              </a:rPr>
              <a:t>TDD</a:t>
            </a:r>
            <a:endParaRPr lang="zh-CN" altLang="en-US" sz="1200" dirty="0">
              <a:solidFill>
                <a:srgbClr val="000000"/>
              </a:solidFill>
              <a:latin typeface="微软雅黑" pitchFamily="34" charset="-122"/>
              <a:ea typeface="微软雅黑" pitchFamily="34" charset="-122"/>
            </a:endParaRPr>
          </a:p>
        </p:txBody>
      </p:sp>
      <p:cxnSp>
        <p:nvCxnSpPr>
          <p:cNvPr id="175" name="直接箭头连接符 174"/>
          <p:cNvCxnSpPr/>
          <p:nvPr/>
        </p:nvCxnSpPr>
        <p:spPr bwMode="auto">
          <a:xfrm>
            <a:off x="5669281" y="2483012"/>
            <a:ext cx="411480" cy="754380"/>
          </a:xfrm>
          <a:prstGeom prst="straightConnector1">
            <a:avLst/>
          </a:prstGeom>
          <a:noFill/>
          <a:ln w="19050">
            <a:solidFill>
              <a:srgbClr val="C00000"/>
            </a:solidFill>
            <a:prstDash val="solid"/>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6" name="直接箭头连接符 175"/>
          <p:cNvCxnSpPr/>
          <p:nvPr/>
        </p:nvCxnSpPr>
        <p:spPr bwMode="auto">
          <a:xfrm>
            <a:off x="5840731" y="2414432"/>
            <a:ext cx="411480" cy="754380"/>
          </a:xfrm>
          <a:prstGeom prst="straightConnector1">
            <a:avLst/>
          </a:prstGeom>
          <a:noFill/>
          <a:ln w="19050">
            <a:solidFill>
              <a:srgbClr val="C00000"/>
            </a:solidFill>
            <a:prstDash val="solid"/>
            <a:headEnd type="arrow"/>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7" name="梯形 176"/>
          <p:cNvSpPr/>
          <p:nvPr/>
        </p:nvSpPr>
        <p:spPr bwMode="auto">
          <a:xfrm>
            <a:off x="7006591" y="2082959"/>
            <a:ext cx="548640" cy="308611"/>
          </a:xfrm>
          <a:prstGeom prst="trapezoid">
            <a:avLst/>
          </a:prstGeom>
          <a:solidFill>
            <a:schemeClr val="bg1">
              <a:lumMod val="75000"/>
            </a:schemeClr>
          </a:solidFill>
          <a:ln>
            <a:solidFill>
              <a:srgbClr val="0070C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42" tIns="34271" rIns="68542" bIns="34271" numCol="1" rtlCol="0" anchor="t" anchorCtr="0" compatLnSpc="1">
            <a:prstTxWarp prst="textNoShape">
              <a:avLst/>
            </a:prstTxWarp>
          </a:bodyPr>
          <a:lstStyle/>
          <a:p>
            <a:pPr>
              <a:buClr>
                <a:srgbClr val="CC9900"/>
              </a:buClr>
              <a:buNone/>
            </a:pPr>
            <a:endParaRPr lang="zh-CN" altLang="en-US" dirty="0" smtClean="0">
              <a:solidFill>
                <a:srgbClr val="000000"/>
              </a:solidFill>
              <a:latin typeface="微软雅黑" pitchFamily="34" charset="-122"/>
              <a:ea typeface="微软雅黑" pitchFamily="34" charset="-122"/>
            </a:endParaRPr>
          </a:p>
        </p:txBody>
      </p:sp>
      <p:sp>
        <p:nvSpPr>
          <p:cNvPr id="178" name="梯形 177"/>
          <p:cNvSpPr/>
          <p:nvPr/>
        </p:nvSpPr>
        <p:spPr bwMode="auto">
          <a:xfrm>
            <a:off x="7566660" y="2082959"/>
            <a:ext cx="548640" cy="308611"/>
          </a:xfrm>
          <a:prstGeom prst="trapezoid">
            <a:avLst/>
          </a:prstGeom>
          <a:solidFill>
            <a:schemeClr val="bg1">
              <a:lumMod val="75000"/>
            </a:schemeClr>
          </a:solidFill>
          <a:ln>
            <a:solidFill>
              <a:srgbClr val="0070C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42" tIns="34271" rIns="68542" bIns="34271" numCol="1" rtlCol="0" anchor="t" anchorCtr="0" compatLnSpc="1">
            <a:prstTxWarp prst="textNoShape">
              <a:avLst/>
            </a:prstTxWarp>
          </a:bodyPr>
          <a:lstStyle/>
          <a:p>
            <a:pPr>
              <a:buClr>
                <a:srgbClr val="CC9900"/>
              </a:buClr>
              <a:buNone/>
            </a:pPr>
            <a:endParaRPr lang="zh-CN" altLang="en-US" dirty="0" smtClean="0">
              <a:solidFill>
                <a:srgbClr val="000000"/>
              </a:solidFill>
              <a:latin typeface="微软雅黑" pitchFamily="34" charset="-122"/>
              <a:ea typeface="微软雅黑" pitchFamily="34" charset="-122"/>
            </a:endParaRPr>
          </a:p>
        </p:txBody>
      </p:sp>
      <p:cxnSp>
        <p:nvCxnSpPr>
          <p:cNvPr id="179" name="直接箭头连接符 178"/>
          <p:cNvCxnSpPr/>
          <p:nvPr/>
        </p:nvCxnSpPr>
        <p:spPr bwMode="auto">
          <a:xfrm flipV="1">
            <a:off x="6492242" y="2460151"/>
            <a:ext cx="617219" cy="720091"/>
          </a:xfrm>
          <a:prstGeom prst="straightConnector1">
            <a:avLst/>
          </a:prstGeom>
          <a:noFill/>
          <a:ln w="19050">
            <a:solidFill>
              <a:srgbClr val="0070C0"/>
            </a:solidFill>
            <a:prstDash val="dash"/>
            <a:headEnd type="arrow"/>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0" name="TextBox 179"/>
          <p:cNvSpPr txBox="1"/>
          <p:nvPr/>
        </p:nvSpPr>
        <p:spPr>
          <a:xfrm>
            <a:off x="4983481" y="2688751"/>
            <a:ext cx="778535" cy="438543"/>
          </a:xfrm>
          <a:prstGeom prst="rect">
            <a:avLst/>
          </a:prstGeom>
          <a:noFill/>
        </p:spPr>
        <p:txBody>
          <a:bodyPr wrap="none" lIns="68542" tIns="34271" rIns="68542" bIns="34271" rtlCol="0">
            <a:spAutoFit/>
          </a:bodyPr>
          <a:lstStyle/>
          <a:p>
            <a:pPr>
              <a:buNone/>
            </a:pPr>
            <a:r>
              <a:rPr lang="en-US" altLang="zh-CN" sz="1200" dirty="0" smtClean="0">
                <a:solidFill>
                  <a:srgbClr val="000000"/>
                </a:solidFill>
                <a:latin typeface="微软雅黑" pitchFamily="34" charset="-122"/>
                <a:ea typeface="微软雅黑" pitchFamily="34" charset="-122"/>
              </a:rPr>
              <a:t>Primary</a:t>
            </a:r>
          </a:p>
          <a:p>
            <a:pPr>
              <a:buNone/>
            </a:pPr>
            <a:r>
              <a:rPr lang="en-US" altLang="zh-CN" sz="1200" dirty="0" smtClean="0">
                <a:solidFill>
                  <a:srgbClr val="000000"/>
                </a:solidFill>
                <a:latin typeface="微软雅黑" pitchFamily="34" charset="-122"/>
                <a:ea typeface="微软雅黑" pitchFamily="34" charset="-122"/>
              </a:rPr>
              <a:t>Carrier</a:t>
            </a:r>
            <a:endParaRPr lang="zh-CN" altLang="en-US" sz="1200" dirty="0">
              <a:solidFill>
                <a:srgbClr val="000000"/>
              </a:solidFill>
              <a:latin typeface="微软雅黑" pitchFamily="34" charset="-122"/>
              <a:ea typeface="微软雅黑" pitchFamily="34" charset="-122"/>
            </a:endParaRPr>
          </a:p>
        </p:txBody>
      </p:sp>
      <p:sp>
        <p:nvSpPr>
          <p:cNvPr id="181" name="TextBox 180"/>
          <p:cNvSpPr txBox="1"/>
          <p:nvPr/>
        </p:nvSpPr>
        <p:spPr>
          <a:xfrm>
            <a:off x="7063741" y="2688751"/>
            <a:ext cx="939924" cy="623209"/>
          </a:xfrm>
          <a:prstGeom prst="rect">
            <a:avLst/>
          </a:prstGeom>
          <a:noFill/>
        </p:spPr>
        <p:txBody>
          <a:bodyPr wrap="none" lIns="68542" tIns="34271" rIns="68542" bIns="34271" rtlCol="0">
            <a:spAutoFit/>
          </a:bodyPr>
          <a:lstStyle/>
          <a:p>
            <a:pPr>
              <a:buNone/>
            </a:pPr>
            <a:r>
              <a:rPr lang="en-US" altLang="zh-CN" sz="1200" dirty="0" smtClean="0">
                <a:solidFill>
                  <a:srgbClr val="000000"/>
                </a:solidFill>
                <a:latin typeface="微软雅黑" pitchFamily="34" charset="-122"/>
                <a:ea typeface="微软雅黑" pitchFamily="34" charset="-122"/>
              </a:rPr>
              <a:t>DL and UL </a:t>
            </a:r>
          </a:p>
          <a:p>
            <a:pPr>
              <a:buNone/>
            </a:pPr>
            <a:r>
              <a:rPr lang="en-US" altLang="zh-CN" sz="1200" dirty="0" smtClean="0">
                <a:solidFill>
                  <a:srgbClr val="000000"/>
                </a:solidFill>
                <a:latin typeface="微软雅黑" pitchFamily="34" charset="-122"/>
                <a:ea typeface="微软雅黑" pitchFamily="34" charset="-122"/>
              </a:rPr>
              <a:t>Secondary</a:t>
            </a:r>
          </a:p>
          <a:p>
            <a:pPr>
              <a:buNone/>
            </a:pPr>
            <a:r>
              <a:rPr lang="en-US" altLang="zh-CN" sz="1200" dirty="0" smtClean="0">
                <a:solidFill>
                  <a:srgbClr val="000000"/>
                </a:solidFill>
                <a:latin typeface="微软雅黑" pitchFamily="34" charset="-122"/>
                <a:ea typeface="微软雅黑" pitchFamily="34" charset="-122"/>
              </a:rPr>
              <a:t>Carrier</a:t>
            </a:r>
            <a:endParaRPr lang="zh-CN" altLang="en-US" sz="1200" dirty="0">
              <a:solidFill>
                <a:srgbClr val="000000"/>
              </a:solidFill>
              <a:latin typeface="微软雅黑" pitchFamily="34" charset="-122"/>
              <a:ea typeface="微软雅黑" pitchFamily="34" charset="-122"/>
            </a:endParaRPr>
          </a:p>
        </p:txBody>
      </p:sp>
      <p:cxnSp>
        <p:nvCxnSpPr>
          <p:cNvPr id="183" name="直接箭头连接符 182"/>
          <p:cNvCxnSpPr/>
          <p:nvPr/>
        </p:nvCxnSpPr>
        <p:spPr bwMode="auto">
          <a:xfrm flipV="1">
            <a:off x="6617972" y="2528731"/>
            <a:ext cx="617219" cy="720091"/>
          </a:xfrm>
          <a:prstGeom prst="straightConnector1">
            <a:avLst/>
          </a:prstGeom>
          <a:noFill/>
          <a:ln w="19050">
            <a:solidFill>
              <a:srgbClr val="0070C0"/>
            </a:solidFill>
            <a:prstDash val="dash"/>
            <a:headEnd type="none"/>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85" name="Picture 9" descr="light_shadow"/>
          <p:cNvPicPr>
            <a:picLocks noChangeAspect="1" noChangeArrowheads="1"/>
          </p:cNvPicPr>
          <p:nvPr/>
        </p:nvPicPr>
        <p:blipFill>
          <a:blip r:embed="rId3" cstate="print">
            <a:lum bright="-78000" contrast="-78000"/>
          </a:blip>
          <a:srcRect/>
          <a:stretch>
            <a:fillRect/>
          </a:stretch>
        </p:blipFill>
        <p:spPr bwMode="gray">
          <a:xfrm>
            <a:off x="858539" y="5496164"/>
            <a:ext cx="1383440" cy="413043"/>
          </a:xfrm>
          <a:prstGeom prst="rect">
            <a:avLst/>
          </a:prstGeom>
          <a:noFill/>
          <a:ln w="9525">
            <a:noFill/>
            <a:miter lim="800000"/>
            <a:headEnd/>
            <a:tailEnd/>
          </a:ln>
        </p:spPr>
      </p:pic>
      <p:pic>
        <p:nvPicPr>
          <p:cNvPr id="186" name="Picture 10" descr="light_shadow"/>
          <p:cNvPicPr>
            <a:picLocks noChangeAspect="1" noChangeArrowheads="1"/>
          </p:cNvPicPr>
          <p:nvPr/>
        </p:nvPicPr>
        <p:blipFill>
          <a:blip r:embed="rId4" cstate="print">
            <a:lum bright="-90000" contrast="-48000"/>
          </a:blip>
          <a:srcRect/>
          <a:stretch>
            <a:fillRect/>
          </a:stretch>
        </p:blipFill>
        <p:spPr bwMode="gray">
          <a:xfrm>
            <a:off x="6417995" y="5516517"/>
            <a:ext cx="1280654" cy="401072"/>
          </a:xfrm>
          <a:prstGeom prst="rect">
            <a:avLst/>
          </a:prstGeom>
          <a:noFill/>
          <a:ln w="9525">
            <a:noFill/>
            <a:miter lim="800000"/>
            <a:headEnd/>
            <a:tailEnd/>
          </a:ln>
        </p:spPr>
      </p:pic>
      <p:pic>
        <p:nvPicPr>
          <p:cNvPr id="187" name="Picture 18" descr="light_shadow"/>
          <p:cNvPicPr>
            <a:picLocks noChangeAspect="1" noChangeArrowheads="1"/>
          </p:cNvPicPr>
          <p:nvPr/>
        </p:nvPicPr>
        <p:blipFill>
          <a:blip r:embed="rId3" cstate="print">
            <a:lum bright="-78000" contrast="-78000"/>
          </a:blip>
          <a:srcRect/>
          <a:stretch>
            <a:fillRect/>
          </a:stretch>
        </p:blipFill>
        <p:spPr bwMode="gray">
          <a:xfrm>
            <a:off x="4585614" y="5507961"/>
            <a:ext cx="1383440" cy="413043"/>
          </a:xfrm>
          <a:prstGeom prst="rect">
            <a:avLst/>
          </a:prstGeom>
          <a:noFill/>
          <a:ln w="9525">
            <a:noFill/>
            <a:miter lim="800000"/>
            <a:headEnd/>
            <a:tailEnd/>
          </a:ln>
        </p:spPr>
      </p:pic>
      <p:cxnSp>
        <p:nvCxnSpPr>
          <p:cNvPr id="233" name="直接连接符 232"/>
          <p:cNvCxnSpPr/>
          <p:nvPr/>
        </p:nvCxnSpPr>
        <p:spPr bwMode="auto">
          <a:xfrm flipH="1">
            <a:off x="8766811" y="1352551"/>
            <a:ext cx="11430" cy="4869180"/>
          </a:xfrm>
          <a:prstGeom prst="line">
            <a:avLst/>
          </a:prstGeom>
          <a:noFill/>
          <a:ln w="9525">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6" name="TextBox 245"/>
          <p:cNvSpPr txBox="1"/>
          <p:nvPr/>
        </p:nvSpPr>
        <p:spPr>
          <a:xfrm>
            <a:off x="1035337" y="1201074"/>
            <a:ext cx="7385992" cy="623209"/>
          </a:xfrm>
          <a:prstGeom prst="rect">
            <a:avLst/>
          </a:prstGeom>
          <a:noFill/>
        </p:spPr>
        <p:txBody>
          <a:bodyPr wrap="square" lIns="68542" tIns="34271" rIns="68542" bIns="34271" rtlCol="0">
            <a:spAutoFit/>
          </a:bodyPr>
          <a:lstStyle/>
          <a:p>
            <a:r>
              <a:rPr lang="en-US" altLang="zh-CN" dirty="0" smtClean="0">
                <a:solidFill>
                  <a:srgbClr val="000000"/>
                </a:solidFill>
                <a:latin typeface="微软雅黑" pitchFamily="34" charset="-122"/>
                <a:ea typeface="微软雅黑" pitchFamily="34" charset="-122"/>
              </a:rPr>
              <a:t>Non-Standalone: CA-based candidate solutions</a:t>
            </a:r>
          </a:p>
          <a:p>
            <a:pPr>
              <a:buNone/>
            </a:pPr>
            <a:endParaRPr lang="zh-CN" altLang="en-US" dirty="0">
              <a:solidFill>
                <a:srgbClr val="000000"/>
              </a:solidFill>
              <a:latin typeface="微软雅黑" pitchFamily="34" charset="-122"/>
              <a:ea typeface="微软雅黑" pitchFamily="34" charset="-122"/>
            </a:endParaRPr>
          </a:p>
        </p:txBody>
      </p:sp>
      <p:sp>
        <p:nvSpPr>
          <p:cNvPr id="251" name="TextBox 250"/>
          <p:cNvSpPr txBox="1"/>
          <p:nvPr/>
        </p:nvSpPr>
        <p:spPr>
          <a:xfrm>
            <a:off x="1804345" y="3819744"/>
            <a:ext cx="5525617" cy="376988"/>
          </a:xfrm>
          <a:prstGeom prst="rect">
            <a:avLst/>
          </a:prstGeom>
          <a:noFill/>
          <a:ln>
            <a:noFill/>
          </a:ln>
        </p:spPr>
        <p:txBody>
          <a:bodyPr wrap="square" lIns="68542" tIns="34271" rIns="68542" bIns="34271" rtlCol="0">
            <a:spAutoFit/>
          </a:bodyPr>
          <a:lstStyle/>
          <a:p>
            <a:pPr algn="ctr">
              <a:buNone/>
            </a:pPr>
            <a:r>
              <a:rPr lang="en-US" altLang="zh-CN" sz="2000" kern="0" dirty="0" smtClean="0">
                <a:solidFill>
                  <a:srgbClr val="C00000"/>
                </a:solidFill>
                <a:cs typeface="Arial" pitchFamily="34" charset="0"/>
              </a:rPr>
              <a:t>Licensed-assisted access in unlicensed carriers</a:t>
            </a:r>
            <a:endParaRPr lang="zh-CN" altLang="en-US" sz="2000" kern="0" dirty="0">
              <a:solidFill>
                <a:srgbClr val="C00000"/>
              </a:solidFill>
              <a:cs typeface="Arial" pitchFamily="34" charset="0"/>
            </a:endParaRPr>
          </a:p>
        </p:txBody>
      </p:sp>
      <p:sp>
        <p:nvSpPr>
          <p:cNvPr id="198" name="圆角矩形 197"/>
          <p:cNvSpPr/>
          <p:nvPr/>
        </p:nvSpPr>
        <p:spPr bwMode="auto">
          <a:xfrm>
            <a:off x="9063358" y="1163954"/>
            <a:ext cx="2538097" cy="3027046"/>
          </a:xfrm>
          <a:prstGeom prst="roundRect">
            <a:avLst/>
          </a:prstGeom>
          <a:noFill/>
          <a:ln w="19050">
            <a:solidFill>
              <a:srgbClr val="0070C0"/>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42" tIns="34271" rIns="68542" bIns="34271" numCol="1" rtlCol="0" anchor="t" anchorCtr="0" compatLnSpc="1">
            <a:prstTxWarp prst="textNoShape">
              <a:avLst/>
            </a:prstTxWarp>
          </a:bodyPr>
          <a:lstStyle/>
          <a:p>
            <a:pPr>
              <a:buClr>
                <a:srgbClr val="CC9900"/>
              </a:buClr>
              <a:buNone/>
            </a:pPr>
            <a:endParaRPr lang="zh-CN" altLang="en-US" dirty="0" smtClean="0">
              <a:solidFill>
                <a:srgbClr val="000000"/>
              </a:solidFill>
              <a:latin typeface="微软雅黑" pitchFamily="34" charset="-122"/>
              <a:ea typeface="微软雅黑" pitchFamily="34" charset="-122"/>
            </a:endParaRPr>
          </a:p>
        </p:txBody>
      </p:sp>
      <p:grpSp>
        <p:nvGrpSpPr>
          <p:cNvPr id="4" name="组合 198"/>
          <p:cNvGrpSpPr/>
          <p:nvPr/>
        </p:nvGrpSpPr>
        <p:grpSpPr>
          <a:xfrm>
            <a:off x="10134427" y="3260745"/>
            <a:ext cx="335460" cy="537209"/>
            <a:chOff x="2339160" y="3314701"/>
            <a:chExt cx="339270" cy="603068"/>
          </a:xfrm>
        </p:grpSpPr>
        <p:sp>
          <p:nvSpPr>
            <p:cNvPr id="206" name="圆角矩形 205"/>
            <p:cNvSpPr/>
            <p:nvPr/>
          </p:nvSpPr>
          <p:spPr bwMode="auto">
            <a:xfrm>
              <a:off x="2339160" y="3314701"/>
              <a:ext cx="339270" cy="603068"/>
            </a:xfrm>
            <a:prstGeom prst="roundRect">
              <a:avLst/>
            </a:prstGeom>
            <a:solidFill>
              <a:schemeClr val="bg1">
                <a:lumMod val="65000"/>
              </a:schemeClr>
            </a:solid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None/>
              </a:pPr>
              <a:endParaRPr lang="zh-CN" altLang="en-US" smtClean="0">
                <a:solidFill>
                  <a:srgbClr val="000000"/>
                </a:solidFill>
                <a:latin typeface="微软雅黑" pitchFamily="34" charset="-122"/>
                <a:ea typeface="微软雅黑" pitchFamily="34" charset="-122"/>
              </a:endParaRPr>
            </a:p>
          </p:txBody>
        </p:sp>
        <p:sp>
          <p:nvSpPr>
            <p:cNvPr id="207" name="圆角矩形 206"/>
            <p:cNvSpPr/>
            <p:nvPr/>
          </p:nvSpPr>
          <p:spPr bwMode="auto">
            <a:xfrm>
              <a:off x="2350590" y="3326131"/>
              <a:ext cx="312600" cy="445770"/>
            </a:xfrm>
            <a:prstGeom prst="roundRect">
              <a:avLst/>
            </a:prstGeom>
            <a:solidFill>
              <a:schemeClr val="bg1"/>
            </a:solid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None/>
              </a:pPr>
              <a:endParaRPr lang="zh-CN" altLang="en-US" smtClean="0">
                <a:solidFill>
                  <a:srgbClr val="000000"/>
                </a:solidFill>
                <a:latin typeface="微软雅黑" pitchFamily="34" charset="-122"/>
                <a:ea typeface="微软雅黑" pitchFamily="34" charset="-122"/>
              </a:endParaRPr>
            </a:p>
          </p:txBody>
        </p:sp>
        <p:sp>
          <p:nvSpPr>
            <p:cNvPr id="208" name="椭圆 207"/>
            <p:cNvSpPr/>
            <p:nvPr/>
          </p:nvSpPr>
          <p:spPr bwMode="auto">
            <a:xfrm>
              <a:off x="2469832" y="3805555"/>
              <a:ext cx="87630" cy="83820"/>
            </a:xfrm>
            <a:prstGeom prst="ellipse">
              <a:avLst/>
            </a:prstGeom>
            <a:solidFill>
              <a:schemeClr val="bg1"/>
            </a:solidFill>
            <a:ln>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None/>
              </a:pPr>
              <a:endParaRPr lang="zh-CN" altLang="en-US" dirty="0" smtClean="0">
                <a:solidFill>
                  <a:srgbClr val="000000"/>
                </a:solidFill>
                <a:latin typeface="微软雅黑" pitchFamily="34" charset="-122"/>
                <a:ea typeface="微软雅黑" pitchFamily="34" charset="-122"/>
              </a:endParaRPr>
            </a:p>
          </p:txBody>
        </p:sp>
      </p:grpSp>
      <p:sp>
        <p:nvSpPr>
          <p:cNvPr id="209" name="梯形 208"/>
          <p:cNvSpPr/>
          <p:nvPr/>
        </p:nvSpPr>
        <p:spPr bwMode="auto">
          <a:xfrm>
            <a:off x="9498336" y="2140602"/>
            <a:ext cx="548640" cy="308611"/>
          </a:xfrm>
          <a:prstGeom prst="trapezoid">
            <a:avLst/>
          </a:prstGeom>
          <a:solidFill>
            <a:schemeClr val="bg1">
              <a:lumMod val="75000"/>
            </a:schemeClr>
          </a:solidFill>
          <a:ln>
            <a:solidFill>
              <a:srgbClr val="0070C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42" tIns="34271" rIns="68542" bIns="34271" numCol="1" rtlCol="0" anchor="t" anchorCtr="0" compatLnSpc="1">
            <a:prstTxWarp prst="textNoShape">
              <a:avLst/>
            </a:prstTxWarp>
          </a:bodyPr>
          <a:lstStyle/>
          <a:p>
            <a:pPr>
              <a:buClr>
                <a:srgbClr val="CC9900"/>
              </a:buClr>
              <a:buNone/>
            </a:pPr>
            <a:endParaRPr lang="zh-CN" altLang="en-US" dirty="0" smtClean="0">
              <a:solidFill>
                <a:srgbClr val="000000"/>
              </a:solidFill>
              <a:latin typeface="微软雅黑" pitchFamily="34" charset="-122"/>
              <a:ea typeface="微软雅黑" pitchFamily="34" charset="-122"/>
            </a:endParaRPr>
          </a:p>
        </p:txBody>
      </p:sp>
      <p:sp>
        <p:nvSpPr>
          <p:cNvPr id="210" name="梯形 209"/>
          <p:cNvSpPr/>
          <p:nvPr/>
        </p:nvSpPr>
        <p:spPr bwMode="auto">
          <a:xfrm>
            <a:off x="10046975" y="2140602"/>
            <a:ext cx="548640" cy="308611"/>
          </a:xfrm>
          <a:prstGeom prst="trapezoid">
            <a:avLst/>
          </a:prstGeom>
          <a:solidFill>
            <a:schemeClr val="bg1">
              <a:lumMod val="75000"/>
            </a:schemeClr>
          </a:solidFill>
          <a:ln>
            <a:solidFill>
              <a:srgbClr val="0070C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42" tIns="34271" rIns="68542" bIns="34271" numCol="1" rtlCol="0" anchor="t" anchorCtr="0" compatLnSpc="1">
            <a:prstTxWarp prst="textNoShape">
              <a:avLst/>
            </a:prstTxWarp>
          </a:bodyPr>
          <a:lstStyle/>
          <a:p>
            <a:pPr>
              <a:buClr>
                <a:srgbClr val="CC9900"/>
              </a:buClr>
              <a:buNone/>
            </a:pPr>
            <a:endParaRPr lang="zh-CN" altLang="en-US" dirty="0" smtClean="0">
              <a:solidFill>
                <a:srgbClr val="000000"/>
              </a:solidFill>
              <a:latin typeface="微软雅黑" pitchFamily="34" charset="-122"/>
              <a:ea typeface="微软雅黑" pitchFamily="34" charset="-122"/>
            </a:endParaRPr>
          </a:p>
        </p:txBody>
      </p:sp>
      <p:sp>
        <p:nvSpPr>
          <p:cNvPr id="213" name="梯形 212"/>
          <p:cNvSpPr/>
          <p:nvPr/>
        </p:nvSpPr>
        <p:spPr bwMode="auto">
          <a:xfrm>
            <a:off x="10607046" y="2140602"/>
            <a:ext cx="548640" cy="308611"/>
          </a:xfrm>
          <a:prstGeom prst="trapezoid">
            <a:avLst/>
          </a:prstGeom>
          <a:solidFill>
            <a:schemeClr val="bg1">
              <a:lumMod val="75000"/>
            </a:schemeClr>
          </a:solidFill>
          <a:ln>
            <a:solidFill>
              <a:srgbClr val="0070C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42" tIns="34271" rIns="68542" bIns="34271" numCol="1" rtlCol="0" anchor="t" anchorCtr="0" compatLnSpc="1">
            <a:prstTxWarp prst="textNoShape">
              <a:avLst/>
            </a:prstTxWarp>
          </a:bodyPr>
          <a:lstStyle/>
          <a:p>
            <a:pPr>
              <a:buClr>
                <a:srgbClr val="CC9900"/>
              </a:buClr>
              <a:buNone/>
            </a:pPr>
            <a:endParaRPr lang="zh-CN" altLang="en-US" dirty="0" smtClean="0">
              <a:solidFill>
                <a:srgbClr val="000000"/>
              </a:solidFill>
              <a:latin typeface="微软雅黑" pitchFamily="34" charset="-122"/>
              <a:ea typeface="微软雅黑" pitchFamily="34" charset="-122"/>
            </a:endParaRPr>
          </a:p>
        </p:txBody>
      </p:sp>
      <p:cxnSp>
        <p:nvCxnSpPr>
          <p:cNvPr id="214" name="直接箭头连接符 213"/>
          <p:cNvCxnSpPr/>
          <p:nvPr/>
        </p:nvCxnSpPr>
        <p:spPr bwMode="auto">
          <a:xfrm flipH="1" flipV="1">
            <a:off x="10081264" y="2620661"/>
            <a:ext cx="125730" cy="548640"/>
          </a:xfrm>
          <a:prstGeom prst="straightConnector1">
            <a:avLst/>
          </a:prstGeom>
          <a:noFill/>
          <a:ln w="19050">
            <a:solidFill>
              <a:srgbClr val="0070C0"/>
            </a:solidFill>
            <a:prstDash val="dash"/>
            <a:headEnd type="arrow"/>
            <a:tailEnd type="none"/>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6" name="直接箭头连接符 215"/>
          <p:cNvCxnSpPr/>
          <p:nvPr/>
        </p:nvCxnSpPr>
        <p:spPr bwMode="auto">
          <a:xfrm flipV="1">
            <a:off x="10344154" y="2597803"/>
            <a:ext cx="240031" cy="560071"/>
          </a:xfrm>
          <a:prstGeom prst="straightConnector1">
            <a:avLst/>
          </a:prstGeom>
          <a:noFill/>
          <a:ln w="19050">
            <a:solidFill>
              <a:srgbClr val="0070C0"/>
            </a:solidFill>
            <a:prstDash val="dash"/>
            <a:headEnd type="none"/>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8" name="TextBox 227"/>
          <p:cNvSpPr txBox="1"/>
          <p:nvPr/>
        </p:nvSpPr>
        <p:spPr>
          <a:xfrm>
            <a:off x="9549769" y="1732935"/>
            <a:ext cx="1555029" cy="253877"/>
          </a:xfrm>
          <a:prstGeom prst="rect">
            <a:avLst/>
          </a:prstGeom>
          <a:noFill/>
        </p:spPr>
        <p:txBody>
          <a:bodyPr wrap="none" lIns="68542" tIns="34271" rIns="68542" bIns="34271" rtlCol="0">
            <a:spAutoFit/>
          </a:bodyPr>
          <a:lstStyle/>
          <a:p>
            <a:pPr>
              <a:buNone/>
            </a:pPr>
            <a:r>
              <a:rPr lang="en-US" altLang="zh-CN" sz="1200" dirty="0" smtClean="0">
                <a:solidFill>
                  <a:srgbClr val="000000"/>
                </a:solidFill>
                <a:latin typeface="微软雅黑" pitchFamily="34" charset="-122"/>
                <a:ea typeface="微软雅黑" pitchFamily="34" charset="-122"/>
              </a:rPr>
              <a:t>Unlicensed Carriers</a:t>
            </a:r>
            <a:endParaRPr lang="zh-CN" altLang="en-US" sz="1200" dirty="0">
              <a:solidFill>
                <a:srgbClr val="000000"/>
              </a:solidFill>
              <a:latin typeface="微软雅黑" pitchFamily="34" charset="-122"/>
              <a:ea typeface="微软雅黑" pitchFamily="34" charset="-122"/>
            </a:endParaRPr>
          </a:p>
        </p:txBody>
      </p:sp>
      <p:sp>
        <p:nvSpPr>
          <p:cNvPr id="240" name="TextBox 239"/>
          <p:cNvSpPr txBox="1"/>
          <p:nvPr/>
        </p:nvSpPr>
        <p:spPr>
          <a:xfrm>
            <a:off x="9047590" y="4364538"/>
            <a:ext cx="2664223" cy="1801479"/>
          </a:xfrm>
          <a:prstGeom prst="rect">
            <a:avLst/>
          </a:prstGeom>
          <a:noFill/>
        </p:spPr>
        <p:txBody>
          <a:bodyPr wrap="square" lIns="68542" tIns="34271" rIns="68542" bIns="34271" rtlCol="0" anchor="ctr">
            <a:noAutofit/>
          </a:bodyPr>
          <a:lstStyle/>
          <a:p>
            <a:pPr algn="ctr">
              <a:buNone/>
            </a:pPr>
            <a:r>
              <a:rPr lang="en-US" altLang="zh-CN" sz="1600" dirty="0" smtClean="0">
                <a:solidFill>
                  <a:srgbClr val="000000"/>
                </a:solidFill>
                <a:latin typeface="微软雅黑" pitchFamily="34" charset="-122"/>
                <a:ea typeface="微软雅黑" pitchFamily="34" charset="-122"/>
              </a:rPr>
              <a:t>Without Licensed LTE, unlicensed access  will lose these advantages</a:t>
            </a:r>
            <a:endParaRPr lang="zh-CN" altLang="en-US" sz="1600" dirty="0">
              <a:solidFill>
                <a:srgbClr val="000000"/>
              </a:solidFill>
              <a:latin typeface="微软雅黑" pitchFamily="34" charset="-122"/>
              <a:ea typeface="微软雅黑" pitchFamily="34" charset="-122"/>
            </a:endParaRPr>
          </a:p>
        </p:txBody>
      </p:sp>
      <p:sp>
        <p:nvSpPr>
          <p:cNvPr id="250" name="TextBox 249"/>
          <p:cNvSpPr txBox="1"/>
          <p:nvPr/>
        </p:nvSpPr>
        <p:spPr>
          <a:xfrm>
            <a:off x="9406897" y="1169669"/>
            <a:ext cx="1851660" cy="346210"/>
          </a:xfrm>
          <a:prstGeom prst="rect">
            <a:avLst/>
          </a:prstGeom>
          <a:noFill/>
        </p:spPr>
        <p:txBody>
          <a:bodyPr wrap="square" lIns="68542" tIns="34271" rIns="68542" bIns="34271" rtlCol="0">
            <a:spAutoFit/>
          </a:bodyPr>
          <a:lstStyle/>
          <a:p>
            <a:pPr>
              <a:buNone/>
            </a:pPr>
            <a:r>
              <a:rPr lang="en-US" altLang="zh-CN" dirty="0" smtClean="0">
                <a:solidFill>
                  <a:srgbClr val="000000"/>
                </a:solidFill>
                <a:latin typeface="微软雅黑" pitchFamily="34" charset="-122"/>
                <a:ea typeface="微软雅黑" pitchFamily="34" charset="-122"/>
              </a:rPr>
              <a:t>Standalone</a:t>
            </a:r>
            <a:endParaRPr lang="zh-CN" altLang="en-US" dirty="0">
              <a:solidFill>
                <a:srgbClr val="000000"/>
              </a:solidFill>
              <a:latin typeface="微软雅黑" pitchFamily="34" charset="-122"/>
              <a:ea typeface="微软雅黑" pitchFamily="34" charset="-122"/>
            </a:endParaRPr>
          </a:p>
        </p:txBody>
      </p:sp>
      <p:sp>
        <p:nvSpPr>
          <p:cNvPr id="66" name="乘号 65"/>
          <p:cNvSpPr/>
          <p:nvPr/>
        </p:nvSpPr>
        <p:spPr bwMode="auto">
          <a:xfrm>
            <a:off x="9229639" y="2522713"/>
            <a:ext cx="817336" cy="760295"/>
          </a:xfrm>
          <a:prstGeom prst="mathMultiply">
            <a:avLst/>
          </a:prstGeom>
          <a:solidFill>
            <a:srgbClr val="FF0000"/>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42" tIns="34271" rIns="68542" bIns="34271" numCol="1" rtlCol="0" anchor="t" anchorCtr="0" compatLnSpc="1">
            <a:prstTxWarp prst="textNoShape">
              <a:avLst/>
            </a:prstTxWarp>
          </a:bodyPr>
          <a:lstStyle/>
          <a:p>
            <a:pPr defTabSz="914012">
              <a:buNone/>
            </a:pPr>
            <a:endParaRPr lang="zh-CN" altLang="en-US" sz="1700" dirty="0" smtClean="0">
              <a:solidFill>
                <a:srgbClr val="000000"/>
              </a:solidFill>
              <a:latin typeface="微软雅黑" pitchFamily="34" charset="-122"/>
              <a:ea typeface="微软雅黑" pitchFamily="34" charset="-122"/>
            </a:endParaRPr>
          </a:p>
        </p:txBody>
      </p:sp>
      <p:sp>
        <p:nvSpPr>
          <p:cNvPr id="67" name="标题 1"/>
          <p:cNvSpPr txBox="1">
            <a:spLocks/>
          </p:cNvSpPr>
          <p:nvPr/>
        </p:nvSpPr>
        <p:spPr bwMode="auto">
          <a:xfrm>
            <a:off x="731522" y="239769"/>
            <a:ext cx="11463652" cy="720080"/>
          </a:xfrm>
          <a:prstGeom prst="rect">
            <a:avLst/>
          </a:prstGeom>
          <a:noFill/>
          <a:ln w="9525">
            <a:noFill/>
            <a:miter lim="800000"/>
            <a:headEnd/>
            <a:tailEnd/>
          </a:ln>
        </p:spPr>
        <p:txBody>
          <a:bodyPr vert="horz" wrap="square" lIns="0" tIns="40052" rIns="80106" bIns="40052" numCol="1" anchor="ctr" anchorCtr="0" compatLnSpc="1">
            <a:prstTxWarp prst="textNoShape">
              <a:avLst/>
            </a:prstTxWarp>
          </a:bodyPr>
          <a:lstStyle/>
          <a:p>
            <a:pPr lvl="0" defTabSz="1219352" eaLnBrk="0" hangingPunct="0">
              <a:buClrTx/>
              <a:buNone/>
              <a:defRPr/>
            </a:pPr>
            <a:endParaRPr lang="en-US" altLang="zh-CN" sz="3200" b="1" dirty="0" smtClean="0">
              <a:solidFill>
                <a:srgbClr val="990000"/>
              </a:solidFill>
              <a:latin typeface="FrutigerNext LT Medium" pitchFamily="34" charset="0"/>
              <a:ea typeface="黑体" pitchFamily="49" charset="-122"/>
              <a:cs typeface="+mj-cs"/>
            </a:endParaRPr>
          </a:p>
        </p:txBody>
      </p:sp>
      <p:sp>
        <p:nvSpPr>
          <p:cNvPr id="69" name="左箭头 68"/>
          <p:cNvSpPr/>
          <p:nvPr/>
        </p:nvSpPr>
        <p:spPr bwMode="auto">
          <a:xfrm>
            <a:off x="8766811" y="4267200"/>
            <a:ext cx="2834644" cy="2036295"/>
          </a:xfrm>
          <a:prstGeom prst="leftArrow">
            <a:avLst>
              <a:gd name="adj1" fmla="val 50000"/>
              <a:gd name="adj2" fmla="val 50000"/>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1" i="0" u="none" strike="noStrike" cap="none" normalizeH="0" baseline="0" smtClean="0">
              <a:ln>
                <a:noFill/>
              </a:ln>
              <a:solidFill>
                <a:schemeClr val="tx1"/>
              </a:solidFill>
              <a:effectLst/>
              <a:latin typeface="Arial" charset="0"/>
              <a:ea typeface="宋体" pitchFamily="2" charset="-122"/>
            </a:endParaRPr>
          </a:p>
        </p:txBody>
      </p:sp>
      <p:sp>
        <p:nvSpPr>
          <p:cNvPr id="73" name="矩形 72"/>
          <p:cNvSpPr/>
          <p:nvPr/>
        </p:nvSpPr>
        <p:spPr>
          <a:xfrm>
            <a:off x="2669669" y="5816613"/>
            <a:ext cx="3567002" cy="400110"/>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2000" kern="0" dirty="0" smtClean="0">
                <a:solidFill>
                  <a:srgbClr val="C00000"/>
                </a:solidFill>
                <a:cs typeface="Arial" pitchFamily="34" charset="0"/>
              </a:rPr>
              <a:t>Controlled by Operator Network</a:t>
            </a:r>
          </a:p>
        </p:txBody>
      </p:sp>
      <p:grpSp>
        <p:nvGrpSpPr>
          <p:cNvPr id="5" name="组合 104"/>
          <p:cNvGrpSpPr/>
          <p:nvPr/>
        </p:nvGrpSpPr>
        <p:grpSpPr>
          <a:xfrm>
            <a:off x="1151646" y="4422178"/>
            <a:ext cx="1354453" cy="1294171"/>
            <a:chOff x="3209925" y="2760662"/>
            <a:chExt cx="603250" cy="603250"/>
          </a:xfrm>
        </p:grpSpPr>
        <p:sp>
          <p:nvSpPr>
            <p:cNvPr id="103" name="Oval 147"/>
            <p:cNvSpPr>
              <a:spLocks noChangeArrowheads="1"/>
            </p:cNvSpPr>
            <p:nvPr/>
          </p:nvSpPr>
          <p:spPr bwMode="ltGray">
            <a:xfrm>
              <a:off x="3209925" y="2760662"/>
              <a:ext cx="603250" cy="603250"/>
            </a:xfrm>
            <a:prstGeom prst="ellipse">
              <a:avLst/>
            </a:prstGeom>
            <a:gradFill rotWithShape="0">
              <a:gsLst>
                <a:gs pos="0">
                  <a:srgbClr val="111539"/>
                </a:gs>
                <a:gs pos="100000">
                  <a:srgbClr val="3F4DD7"/>
                </a:gs>
              </a:gsLst>
              <a:lin ang="2700000" scaled="1"/>
            </a:gradFill>
            <a:ln w="28575" algn="ctr">
              <a:noFill/>
              <a:round/>
              <a:headEnd/>
              <a:tailEnd/>
            </a:ln>
            <a:scene3d>
              <a:camera prst="orthographicFront"/>
              <a:lightRig rig="threePt" dir="t"/>
            </a:scene3d>
            <a:sp3d>
              <a:bevelT/>
            </a:sp3d>
          </p:spPr>
          <p:txBody>
            <a:bodyPr lIns="22467" tIns="11234" rIns="22467" bIns="11234" anchor="ctr" anchorCtr="1">
              <a:noAutofit/>
            </a:bodyPr>
            <a:lstStyle/>
            <a:p>
              <a:endParaRPr lang="zh-CN" altLang="en-US" sz="2000"/>
            </a:p>
          </p:txBody>
        </p:sp>
        <p:pic>
          <p:nvPicPr>
            <p:cNvPr id="104" name="Picture 148" descr="guang8"/>
            <p:cNvPicPr>
              <a:picLocks noChangeAspect="1" noChangeArrowheads="1"/>
            </p:cNvPicPr>
            <p:nvPr/>
          </p:nvPicPr>
          <p:blipFill>
            <a:blip r:embed="rId5" cstate="print"/>
            <a:srcRect/>
            <a:stretch>
              <a:fillRect/>
            </a:stretch>
          </p:blipFill>
          <p:spPr bwMode="auto">
            <a:xfrm>
              <a:off x="3289300" y="2781301"/>
              <a:ext cx="447675" cy="274891"/>
            </a:xfrm>
            <a:prstGeom prst="rect">
              <a:avLst/>
            </a:prstGeom>
            <a:noFill/>
            <a:ln w="9525">
              <a:noFill/>
              <a:miter lim="800000"/>
              <a:headEnd/>
              <a:tailEnd/>
            </a:ln>
          </p:spPr>
        </p:pic>
      </p:grpSp>
      <p:sp>
        <p:nvSpPr>
          <p:cNvPr id="191" name="Rectangle 37"/>
          <p:cNvSpPr/>
          <p:nvPr/>
        </p:nvSpPr>
        <p:spPr>
          <a:xfrm>
            <a:off x="1171478" y="4661399"/>
            <a:ext cx="1271672" cy="609355"/>
          </a:xfrm>
          <a:prstGeom prst="rect">
            <a:avLst/>
          </a:prstGeom>
        </p:spPr>
        <p:txBody>
          <a:bodyPr wrap="square" lIns="68542" tIns="34271" rIns="68542" bIns="34271">
            <a:noAutofit/>
          </a:bodyPr>
          <a:lstStyle/>
          <a:p>
            <a:pPr algn="ctr" fontAlgn="auto">
              <a:spcBef>
                <a:spcPts val="0"/>
              </a:spcBef>
              <a:spcAft>
                <a:spcPts val="0"/>
              </a:spcAft>
              <a:buNone/>
              <a:defRPr/>
            </a:pPr>
            <a:r>
              <a:rPr lang="en-US" altLang="en-US" sz="1400" kern="0" dirty="0" smtClean="0">
                <a:solidFill>
                  <a:srgbClr val="FFFFFF"/>
                </a:solidFill>
                <a:latin typeface="微软雅黑" pitchFamily="34" charset="-122"/>
                <a:ea typeface="微软雅黑" pitchFamily="34" charset="-122"/>
              </a:rPr>
              <a:t>Coverage </a:t>
            </a:r>
          </a:p>
          <a:p>
            <a:pPr algn="ctr" fontAlgn="auto">
              <a:spcBef>
                <a:spcPts val="0"/>
              </a:spcBef>
              <a:spcAft>
                <a:spcPts val="0"/>
              </a:spcAft>
              <a:buNone/>
              <a:defRPr/>
            </a:pPr>
            <a:r>
              <a:rPr lang="en-US" altLang="en-US" sz="1400" kern="0" dirty="0" smtClean="0">
                <a:solidFill>
                  <a:srgbClr val="FFFFFF"/>
                </a:solidFill>
                <a:latin typeface="微软雅黑" pitchFamily="34" charset="-122"/>
                <a:ea typeface="微软雅黑" pitchFamily="34" charset="-122"/>
              </a:rPr>
              <a:t>&amp; Capacity Guarantee</a:t>
            </a:r>
          </a:p>
        </p:txBody>
      </p:sp>
      <p:grpSp>
        <p:nvGrpSpPr>
          <p:cNvPr id="6" name="组合 105"/>
          <p:cNvGrpSpPr/>
          <p:nvPr/>
        </p:nvGrpSpPr>
        <p:grpSpPr>
          <a:xfrm>
            <a:off x="2982363" y="4413032"/>
            <a:ext cx="1354453" cy="1294170"/>
            <a:chOff x="3209925" y="2760663"/>
            <a:chExt cx="603250" cy="603250"/>
          </a:xfrm>
        </p:grpSpPr>
        <p:sp>
          <p:nvSpPr>
            <p:cNvPr id="107" name="Oval 147"/>
            <p:cNvSpPr>
              <a:spLocks noChangeArrowheads="1"/>
            </p:cNvSpPr>
            <p:nvPr/>
          </p:nvSpPr>
          <p:spPr bwMode="ltGray">
            <a:xfrm>
              <a:off x="3209925" y="2760663"/>
              <a:ext cx="603250" cy="603250"/>
            </a:xfrm>
            <a:prstGeom prst="ellipse">
              <a:avLst/>
            </a:prstGeom>
            <a:gradFill rotWithShape="0">
              <a:gsLst>
                <a:gs pos="0">
                  <a:srgbClr val="111539"/>
                </a:gs>
                <a:gs pos="100000">
                  <a:srgbClr val="3F4DD7"/>
                </a:gs>
              </a:gsLst>
              <a:lin ang="2700000" scaled="1"/>
            </a:gradFill>
            <a:ln w="28575" algn="ctr">
              <a:noFill/>
              <a:round/>
              <a:headEnd/>
              <a:tailEnd/>
            </a:ln>
            <a:scene3d>
              <a:camera prst="orthographicFront"/>
              <a:lightRig rig="threePt" dir="t"/>
            </a:scene3d>
            <a:sp3d>
              <a:bevelT/>
            </a:sp3d>
          </p:spPr>
          <p:txBody>
            <a:bodyPr lIns="22467" tIns="11234" rIns="22467" bIns="11234" anchor="ctr" anchorCtr="1">
              <a:noAutofit/>
            </a:bodyPr>
            <a:lstStyle/>
            <a:p>
              <a:endParaRPr lang="zh-CN" altLang="en-US" sz="2000"/>
            </a:p>
          </p:txBody>
        </p:sp>
        <p:pic>
          <p:nvPicPr>
            <p:cNvPr id="108" name="Picture 148" descr="guang8"/>
            <p:cNvPicPr>
              <a:picLocks noChangeAspect="1" noChangeArrowheads="1"/>
            </p:cNvPicPr>
            <p:nvPr/>
          </p:nvPicPr>
          <p:blipFill>
            <a:blip r:embed="rId5" cstate="print"/>
            <a:srcRect/>
            <a:stretch>
              <a:fillRect/>
            </a:stretch>
          </p:blipFill>
          <p:spPr bwMode="auto">
            <a:xfrm>
              <a:off x="3289300" y="2781300"/>
              <a:ext cx="447675" cy="278639"/>
            </a:xfrm>
            <a:prstGeom prst="rect">
              <a:avLst/>
            </a:prstGeom>
            <a:noFill/>
            <a:ln w="9525">
              <a:noFill/>
              <a:miter lim="800000"/>
              <a:headEnd/>
              <a:tailEnd/>
            </a:ln>
          </p:spPr>
        </p:pic>
      </p:grpSp>
      <p:sp>
        <p:nvSpPr>
          <p:cNvPr id="195" name="Rectangle 37"/>
          <p:cNvSpPr/>
          <p:nvPr/>
        </p:nvSpPr>
        <p:spPr>
          <a:xfrm>
            <a:off x="3059854" y="4680461"/>
            <a:ext cx="1183092" cy="609355"/>
          </a:xfrm>
          <a:prstGeom prst="rect">
            <a:avLst/>
          </a:prstGeom>
        </p:spPr>
        <p:txBody>
          <a:bodyPr wrap="square" lIns="68542" tIns="34271" rIns="68542" bIns="34271">
            <a:noAutofit/>
          </a:bodyPr>
          <a:lstStyle/>
          <a:p>
            <a:pPr algn="ctr" fontAlgn="auto">
              <a:spcBef>
                <a:spcPts val="0"/>
              </a:spcBef>
              <a:spcAft>
                <a:spcPts val="0"/>
              </a:spcAft>
              <a:buNone/>
              <a:defRPr/>
            </a:pPr>
            <a:r>
              <a:rPr lang="en-US" altLang="zh-CN" sz="1400" kern="0" dirty="0" smtClean="0">
                <a:solidFill>
                  <a:srgbClr val="FFFFFF"/>
                </a:solidFill>
                <a:latin typeface="微软雅黑" pitchFamily="34" charset="-122"/>
                <a:ea typeface="微软雅黑" pitchFamily="34" charset="-122"/>
              </a:rPr>
              <a:t>Mobility  and service continuity</a:t>
            </a:r>
            <a:endParaRPr lang="en-US" altLang="en-US" sz="1400" kern="0" dirty="0" smtClean="0">
              <a:solidFill>
                <a:srgbClr val="FFFFFF"/>
              </a:solidFill>
              <a:latin typeface="微软雅黑" pitchFamily="34" charset="-122"/>
              <a:ea typeface="微软雅黑" pitchFamily="34" charset="-122"/>
            </a:endParaRPr>
          </a:p>
        </p:txBody>
      </p:sp>
      <p:grpSp>
        <p:nvGrpSpPr>
          <p:cNvPr id="7" name="组合 108"/>
          <p:cNvGrpSpPr/>
          <p:nvPr/>
        </p:nvGrpSpPr>
        <p:grpSpPr>
          <a:xfrm>
            <a:off x="4884023" y="4419981"/>
            <a:ext cx="1354453" cy="1294171"/>
            <a:chOff x="3209925" y="2760662"/>
            <a:chExt cx="603250" cy="603250"/>
          </a:xfrm>
        </p:grpSpPr>
        <p:sp>
          <p:nvSpPr>
            <p:cNvPr id="110" name="Oval 147"/>
            <p:cNvSpPr>
              <a:spLocks noChangeArrowheads="1"/>
            </p:cNvSpPr>
            <p:nvPr/>
          </p:nvSpPr>
          <p:spPr bwMode="ltGray">
            <a:xfrm>
              <a:off x="3209925" y="2760662"/>
              <a:ext cx="603250" cy="603250"/>
            </a:xfrm>
            <a:prstGeom prst="ellipse">
              <a:avLst/>
            </a:prstGeom>
            <a:gradFill rotWithShape="0">
              <a:gsLst>
                <a:gs pos="0">
                  <a:srgbClr val="111539"/>
                </a:gs>
                <a:gs pos="100000">
                  <a:srgbClr val="3F4DD7"/>
                </a:gs>
              </a:gsLst>
              <a:lin ang="2700000" scaled="1"/>
            </a:gradFill>
            <a:ln w="28575" algn="ctr">
              <a:noFill/>
              <a:round/>
              <a:headEnd/>
              <a:tailEnd/>
            </a:ln>
            <a:scene3d>
              <a:camera prst="orthographicFront"/>
              <a:lightRig rig="threePt" dir="t"/>
            </a:scene3d>
            <a:sp3d>
              <a:bevelT/>
            </a:sp3d>
          </p:spPr>
          <p:txBody>
            <a:bodyPr lIns="22467" tIns="11234" rIns="22467" bIns="11234" anchor="ctr" anchorCtr="1">
              <a:noAutofit/>
            </a:bodyPr>
            <a:lstStyle/>
            <a:p>
              <a:endParaRPr lang="zh-CN" altLang="en-US" sz="2000"/>
            </a:p>
          </p:txBody>
        </p:sp>
        <p:pic>
          <p:nvPicPr>
            <p:cNvPr id="111" name="Picture 148" descr="guang8"/>
            <p:cNvPicPr>
              <a:picLocks noChangeAspect="1" noChangeArrowheads="1"/>
            </p:cNvPicPr>
            <p:nvPr/>
          </p:nvPicPr>
          <p:blipFill>
            <a:blip r:embed="rId5" cstate="print"/>
            <a:srcRect/>
            <a:stretch>
              <a:fillRect/>
            </a:stretch>
          </p:blipFill>
          <p:spPr bwMode="auto">
            <a:xfrm>
              <a:off x="3289300" y="2781301"/>
              <a:ext cx="447675" cy="275792"/>
            </a:xfrm>
            <a:prstGeom prst="rect">
              <a:avLst/>
            </a:prstGeom>
            <a:noFill/>
            <a:ln w="9525">
              <a:noFill/>
              <a:miter lim="800000"/>
              <a:headEnd/>
              <a:tailEnd/>
            </a:ln>
          </p:spPr>
        </p:pic>
      </p:grpSp>
      <p:sp>
        <p:nvSpPr>
          <p:cNvPr id="70" name="Rectangle 37"/>
          <p:cNvSpPr/>
          <p:nvPr/>
        </p:nvSpPr>
        <p:spPr>
          <a:xfrm>
            <a:off x="4957672" y="4750625"/>
            <a:ext cx="1193051" cy="427238"/>
          </a:xfrm>
          <a:prstGeom prst="rect">
            <a:avLst/>
          </a:prstGeom>
        </p:spPr>
        <p:txBody>
          <a:bodyPr wrap="square" lIns="68542" tIns="34271" rIns="68542" bIns="34271">
            <a:noAutofit/>
          </a:bodyPr>
          <a:lstStyle/>
          <a:p>
            <a:pPr algn="ctr" fontAlgn="auto">
              <a:spcBef>
                <a:spcPts val="0"/>
              </a:spcBef>
              <a:spcAft>
                <a:spcPts val="0"/>
              </a:spcAft>
              <a:buNone/>
              <a:defRPr/>
            </a:pPr>
            <a:r>
              <a:rPr lang="en-US" altLang="zh-CN" sz="1400" kern="0" dirty="0" err="1" smtClean="0">
                <a:solidFill>
                  <a:srgbClr val="FFFFFF"/>
                </a:solidFill>
                <a:latin typeface="微软雅黑" pitchFamily="34" charset="-122"/>
                <a:ea typeface="微软雅黑" pitchFamily="34" charset="-122"/>
              </a:rPr>
              <a:t>QoS</a:t>
            </a:r>
            <a:endParaRPr lang="en-US" altLang="zh-CN" sz="1400" kern="0" dirty="0" smtClean="0">
              <a:solidFill>
                <a:srgbClr val="FFFFFF"/>
              </a:solidFill>
              <a:latin typeface="微软雅黑" pitchFamily="34" charset="-122"/>
              <a:ea typeface="微软雅黑" pitchFamily="34" charset="-122"/>
            </a:endParaRPr>
          </a:p>
          <a:p>
            <a:pPr algn="ctr" fontAlgn="auto">
              <a:spcBef>
                <a:spcPts val="0"/>
              </a:spcBef>
              <a:spcAft>
                <a:spcPts val="0"/>
              </a:spcAft>
              <a:buNone/>
              <a:defRPr/>
            </a:pPr>
            <a:r>
              <a:rPr lang="en-US" altLang="en-US" sz="1400" kern="0" dirty="0" smtClean="0">
                <a:solidFill>
                  <a:srgbClr val="FFFFFF"/>
                </a:solidFill>
                <a:latin typeface="微软雅黑" pitchFamily="34" charset="-122"/>
                <a:ea typeface="微软雅黑" pitchFamily="34" charset="-122"/>
              </a:rPr>
              <a:t>Guarantee</a:t>
            </a:r>
          </a:p>
        </p:txBody>
      </p:sp>
      <p:grpSp>
        <p:nvGrpSpPr>
          <p:cNvPr id="8" name="组合 113"/>
          <p:cNvGrpSpPr/>
          <p:nvPr/>
        </p:nvGrpSpPr>
        <p:grpSpPr>
          <a:xfrm>
            <a:off x="6617972" y="4429125"/>
            <a:ext cx="1354453" cy="1294171"/>
            <a:chOff x="3209925" y="2760662"/>
            <a:chExt cx="603250" cy="603250"/>
          </a:xfrm>
        </p:grpSpPr>
        <p:sp>
          <p:nvSpPr>
            <p:cNvPr id="115" name="Oval 147"/>
            <p:cNvSpPr>
              <a:spLocks noChangeArrowheads="1"/>
            </p:cNvSpPr>
            <p:nvPr/>
          </p:nvSpPr>
          <p:spPr bwMode="ltGray">
            <a:xfrm>
              <a:off x="3209925" y="2760662"/>
              <a:ext cx="603250" cy="603250"/>
            </a:xfrm>
            <a:prstGeom prst="ellipse">
              <a:avLst/>
            </a:prstGeom>
            <a:gradFill rotWithShape="0">
              <a:gsLst>
                <a:gs pos="0">
                  <a:srgbClr val="111539"/>
                </a:gs>
                <a:gs pos="100000">
                  <a:srgbClr val="3F4DD7"/>
                </a:gs>
              </a:gsLst>
              <a:lin ang="2700000" scaled="1"/>
            </a:gradFill>
            <a:ln w="28575" algn="ctr">
              <a:noFill/>
              <a:round/>
              <a:headEnd/>
              <a:tailEnd/>
            </a:ln>
            <a:scene3d>
              <a:camera prst="orthographicFront"/>
              <a:lightRig rig="threePt" dir="t"/>
            </a:scene3d>
            <a:sp3d>
              <a:bevelT/>
            </a:sp3d>
          </p:spPr>
          <p:txBody>
            <a:bodyPr lIns="22467" tIns="11234" rIns="22467" bIns="11234" anchor="ctr" anchorCtr="1">
              <a:noAutofit/>
            </a:bodyPr>
            <a:lstStyle/>
            <a:p>
              <a:endParaRPr lang="zh-CN" altLang="en-US" sz="2000"/>
            </a:p>
          </p:txBody>
        </p:sp>
        <p:pic>
          <p:nvPicPr>
            <p:cNvPr id="117" name="Picture 148" descr="guang8"/>
            <p:cNvPicPr>
              <a:picLocks noChangeAspect="1" noChangeArrowheads="1"/>
            </p:cNvPicPr>
            <p:nvPr/>
          </p:nvPicPr>
          <p:blipFill>
            <a:blip r:embed="rId5" cstate="print"/>
            <a:srcRect/>
            <a:stretch>
              <a:fillRect/>
            </a:stretch>
          </p:blipFill>
          <p:spPr bwMode="auto">
            <a:xfrm>
              <a:off x="3289300" y="2781301"/>
              <a:ext cx="447675" cy="272045"/>
            </a:xfrm>
            <a:prstGeom prst="rect">
              <a:avLst/>
            </a:prstGeom>
            <a:noFill/>
            <a:ln w="9525">
              <a:noFill/>
              <a:miter lim="800000"/>
              <a:headEnd/>
              <a:tailEnd/>
            </a:ln>
          </p:spPr>
        </p:pic>
      </p:grpSp>
      <p:sp>
        <p:nvSpPr>
          <p:cNvPr id="193" name="Rectangle 37"/>
          <p:cNvSpPr/>
          <p:nvPr/>
        </p:nvSpPr>
        <p:spPr>
          <a:xfrm>
            <a:off x="6597604" y="4778501"/>
            <a:ext cx="1383370" cy="609355"/>
          </a:xfrm>
          <a:prstGeom prst="rect">
            <a:avLst/>
          </a:prstGeom>
        </p:spPr>
        <p:txBody>
          <a:bodyPr wrap="square" lIns="68542" tIns="34271" rIns="68542" bIns="34271">
            <a:noAutofit/>
          </a:bodyPr>
          <a:lstStyle/>
          <a:p>
            <a:pPr algn="ctr" fontAlgn="auto">
              <a:spcBef>
                <a:spcPts val="0"/>
              </a:spcBef>
              <a:spcAft>
                <a:spcPts val="0"/>
              </a:spcAft>
              <a:buNone/>
              <a:defRPr/>
            </a:pPr>
            <a:r>
              <a:rPr lang="en-US" altLang="zh-CN" sz="1400" kern="0" dirty="0" smtClean="0">
                <a:solidFill>
                  <a:srgbClr val="FFFFFF"/>
                </a:solidFill>
                <a:latin typeface="微软雅黑" pitchFamily="34" charset="-122"/>
                <a:ea typeface="微软雅黑" pitchFamily="34" charset="-122"/>
              </a:rPr>
              <a:t>Unified </a:t>
            </a:r>
          </a:p>
          <a:p>
            <a:pPr algn="ctr" fontAlgn="auto">
              <a:spcBef>
                <a:spcPts val="0"/>
              </a:spcBef>
              <a:spcAft>
                <a:spcPts val="0"/>
              </a:spcAft>
              <a:buNone/>
              <a:defRPr/>
            </a:pPr>
            <a:r>
              <a:rPr lang="en-US" altLang="zh-CN" sz="1400" kern="0" dirty="0" smtClean="0">
                <a:solidFill>
                  <a:srgbClr val="FFFFFF"/>
                </a:solidFill>
                <a:latin typeface="微软雅黑" pitchFamily="34" charset="-122"/>
                <a:ea typeface="微软雅黑" pitchFamily="34" charset="-122"/>
              </a:rPr>
              <a:t>OAM, RRM, etc.</a:t>
            </a:r>
            <a:endParaRPr lang="en-US" altLang="en-US" sz="1400" kern="0" dirty="0" smtClean="0">
              <a:solidFill>
                <a:srgbClr val="FFFFFF"/>
              </a:solidFill>
              <a:latin typeface="微软雅黑" pitchFamily="34" charset="-122"/>
              <a:ea typeface="微软雅黑" pitchFamily="34" charset="-122"/>
            </a:endParaRPr>
          </a:p>
        </p:txBody>
      </p:sp>
      <p:sp>
        <p:nvSpPr>
          <p:cNvPr id="76" name="标题 2"/>
          <p:cNvSpPr>
            <a:spLocks noGrp="1"/>
          </p:cNvSpPr>
          <p:nvPr>
            <p:ph type="title"/>
          </p:nvPr>
        </p:nvSpPr>
        <p:spPr>
          <a:xfrm>
            <a:off x="876299" y="85551"/>
            <a:ext cx="11318875" cy="871537"/>
          </a:xfrm>
        </p:spPr>
        <p:txBody>
          <a:bodyPr/>
          <a:lstStyle/>
          <a:p>
            <a:pPr lvl="0" defTabSz="1219352">
              <a:defRPr/>
            </a:pPr>
            <a:r>
              <a:rPr lang="en-US" altLang="zh-CN" sz="2800" dirty="0"/>
              <a:t>Licensed-Assisted Access of LTE in Unlicensed Spectrum</a:t>
            </a:r>
          </a:p>
        </p:txBody>
      </p:sp>
    </p:spTree>
  </p:cSld>
  <p:clrMapOvr>
    <a:masterClrMapping/>
  </p:clrMapOvr>
  <p:transition advClick="0" advTm="8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411972" y="1085655"/>
            <a:ext cx="11400298" cy="3194721"/>
          </a:xfrm>
          <a:prstGeom prst="rect">
            <a:avLst/>
          </a:prstGeom>
          <a:solidFill>
            <a:schemeClr val="bg1"/>
          </a:solidFill>
        </p:spPr>
        <p:txBody>
          <a:bodyPr wrap="square">
            <a:spAutoFit/>
          </a:bodyPr>
          <a:lstStyle/>
          <a:p>
            <a:pPr marL="342900" indent="-342900" eaLnBrk="0" hangingPunct="0">
              <a:lnSpc>
                <a:spcPct val="140000"/>
              </a:lnSpc>
              <a:buClr>
                <a:srgbClr val="777777"/>
              </a:buClr>
              <a:buSzPct val="60000"/>
              <a:buFont typeface="Wingdings" pitchFamily="2" charset="2"/>
              <a:buChar char="l"/>
            </a:pPr>
            <a:r>
              <a:rPr lang="en-US" altLang="zh-CN" sz="1600" b="1" dirty="0" smtClean="0">
                <a:latin typeface="FrutigerNext LT Regular" pitchFamily="34" charset="0"/>
                <a:ea typeface="黑体" pitchFamily="49" charset="-122"/>
              </a:rPr>
              <a:t>Tentative standard schedule:</a:t>
            </a:r>
          </a:p>
          <a:p>
            <a:pPr marL="742950" lvl="1" indent="-285750" eaLnBrk="0" hangingPunct="0">
              <a:lnSpc>
                <a:spcPct val="140000"/>
              </a:lnSpc>
              <a:spcBef>
                <a:spcPts val="0"/>
              </a:spcBef>
              <a:buClr>
                <a:srgbClr val="777777"/>
              </a:buClr>
              <a:buSzPct val="50000"/>
              <a:buFont typeface="Wingdings" pitchFamily="2" charset="2"/>
              <a:buChar char="p"/>
            </a:pPr>
            <a:r>
              <a:rPr lang="en-US" altLang="zh-CN" sz="1600" dirty="0" smtClean="0">
                <a:latin typeface="+mn-lt"/>
                <a:ea typeface="+mn-ea"/>
              </a:rPr>
              <a:t>Start RAN WG SI at RAN#65</a:t>
            </a:r>
          </a:p>
          <a:p>
            <a:pPr marL="742950" lvl="1" indent="-285750" eaLnBrk="0" hangingPunct="0">
              <a:lnSpc>
                <a:spcPct val="140000"/>
              </a:lnSpc>
              <a:spcBef>
                <a:spcPts val="0"/>
              </a:spcBef>
              <a:buClr>
                <a:srgbClr val="777777"/>
              </a:buClr>
              <a:buSzPct val="50000"/>
              <a:buFont typeface="Wingdings" pitchFamily="2" charset="2"/>
              <a:buChar char="p"/>
            </a:pPr>
            <a:r>
              <a:rPr lang="en-US" altLang="zh-CN" sz="1600" dirty="0" smtClean="0">
                <a:latin typeface="+mn-lt"/>
                <a:ea typeface="+mn-ea"/>
              </a:rPr>
              <a:t>Complete solution addressing global situation in Rel-13</a:t>
            </a:r>
          </a:p>
          <a:p>
            <a:pPr marL="285750" indent="-285750" eaLnBrk="0" hangingPunct="0">
              <a:lnSpc>
                <a:spcPct val="140000"/>
              </a:lnSpc>
              <a:spcBef>
                <a:spcPts val="0"/>
              </a:spcBef>
              <a:buClr>
                <a:srgbClr val="777777"/>
              </a:buClr>
              <a:buSzPct val="50000"/>
              <a:buFont typeface="Wingdings" pitchFamily="2" charset="2"/>
              <a:buChar char="p"/>
            </a:pPr>
            <a:r>
              <a:rPr lang="en-US" altLang="zh-CN" sz="1600" b="1" dirty="0" smtClean="0">
                <a:latin typeface="FrutigerNext LT Regular" pitchFamily="34" charset="0"/>
                <a:ea typeface="黑体" pitchFamily="49" charset="-122"/>
              </a:rPr>
              <a:t>Before RAN WG SI, </a:t>
            </a:r>
            <a:r>
              <a:rPr lang="en-US" altLang="zh-CN" sz="1600" b="1" dirty="0" smtClean="0">
                <a:latin typeface="FrutigerNext LT Regular" pitchFamily="34" charset="0"/>
                <a:ea typeface="黑体" pitchFamily="49" charset="-122"/>
              </a:rPr>
              <a:t>RAN could already</a:t>
            </a:r>
            <a:endParaRPr lang="en-US" altLang="zh-CN" sz="1600" dirty="0" smtClean="0"/>
          </a:p>
          <a:p>
            <a:pPr marL="742950" lvl="1" indent="-285750" eaLnBrk="0" hangingPunct="0">
              <a:lnSpc>
                <a:spcPct val="140000"/>
              </a:lnSpc>
              <a:spcBef>
                <a:spcPts val="0"/>
              </a:spcBef>
              <a:buClr>
                <a:srgbClr val="777777"/>
              </a:buClr>
              <a:buSzPct val="50000"/>
              <a:buFont typeface="Wingdings" pitchFamily="2" charset="2"/>
              <a:buChar char="p"/>
            </a:pPr>
            <a:r>
              <a:rPr lang="en-US" altLang="zh-CN" sz="1600" dirty="0" smtClean="0">
                <a:latin typeface="+mn-lt"/>
                <a:ea typeface="+mn-ea"/>
              </a:rPr>
              <a:t>Identify the most important deployment scenarios and requirements</a:t>
            </a:r>
          </a:p>
          <a:p>
            <a:pPr marL="742950" lvl="1" indent="-285750" eaLnBrk="0" hangingPunct="0">
              <a:lnSpc>
                <a:spcPct val="140000"/>
              </a:lnSpc>
              <a:spcBef>
                <a:spcPts val="0"/>
              </a:spcBef>
              <a:buClr>
                <a:srgbClr val="777777"/>
              </a:buClr>
              <a:buSzPct val="50000"/>
              <a:buFont typeface="Wingdings" pitchFamily="2" charset="2"/>
              <a:buChar char="p"/>
            </a:pPr>
            <a:r>
              <a:rPr lang="en-US" altLang="zh-CN" sz="1600" dirty="0" smtClean="0">
                <a:latin typeface="+mn-lt"/>
                <a:ea typeface="+mn-ea"/>
              </a:rPr>
              <a:t>Summarize regional regulatory status and restrictions, and recommend high priority unlicensed bands and band combinations</a:t>
            </a:r>
          </a:p>
          <a:p>
            <a:pPr marL="742950" lvl="1" indent="-285750" eaLnBrk="0" hangingPunct="0">
              <a:lnSpc>
                <a:spcPct val="140000"/>
              </a:lnSpc>
              <a:spcBef>
                <a:spcPts val="0"/>
              </a:spcBef>
              <a:buClr>
                <a:srgbClr val="777777"/>
              </a:buClr>
              <a:buSzPct val="50000"/>
              <a:buFont typeface="Wingdings" pitchFamily="2" charset="2"/>
              <a:buChar char="p"/>
            </a:pPr>
            <a:r>
              <a:rPr lang="en-GB" altLang="zh-CN" sz="1600" dirty="0" smtClean="0">
                <a:latin typeface="+mn-lt"/>
                <a:ea typeface="+mn-ea"/>
              </a:rPr>
              <a:t>Define the scope of needed coexistence studies </a:t>
            </a:r>
            <a:r>
              <a:rPr lang="en-US" altLang="zh-CN" sz="1600" dirty="0" smtClean="0">
                <a:latin typeface="+mn-lt"/>
                <a:ea typeface="+mn-ea"/>
              </a:rPr>
              <a:t>for integrating unlicensed spectrum operation to LTE</a:t>
            </a:r>
          </a:p>
          <a:p>
            <a:pPr marL="742950" lvl="1" indent="-285750" eaLnBrk="0" hangingPunct="0">
              <a:lnSpc>
                <a:spcPct val="140000"/>
              </a:lnSpc>
              <a:spcBef>
                <a:spcPts val="0"/>
              </a:spcBef>
              <a:buClr>
                <a:srgbClr val="777777"/>
              </a:buClr>
              <a:buSzPct val="50000"/>
              <a:buFont typeface="Wingdings" pitchFamily="2" charset="2"/>
              <a:buChar char="p"/>
            </a:pPr>
            <a:endParaRPr lang="en-US" altLang="zh-CN" sz="1600" dirty="0" smtClean="0">
              <a:latin typeface="+mn-lt"/>
              <a:ea typeface="+mn-ea"/>
            </a:endParaRPr>
          </a:p>
        </p:txBody>
      </p:sp>
      <p:sp>
        <p:nvSpPr>
          <p:cNvPr id="19" name="标题 2"/>
          <p:cNvSpPr>
            <a:spLocks noGrp="1"/>
          </p:cNvSpPr>
          <p:nvPr>
            <p:ph type="title"/>
          </p:nvPr>
        </p:nvSpPr>
        <p:spPr>
          <a:xfrm>
            <a:off x="876300" y="85551"/>
            <a:ext cx="10440988" cy="871537"/>
          </a:xfrm>
        </p:spPr>
        <p:txBody>
          <a:bodyPr/>
          <a:lstStyle/>
          <a:p>
            <a:r>
              <a:rPr lang="en-US" altLang="zh-CN" dirty="0" smtClean="0"/>
              <a:t>Tentative Standards Plan</a:t>
            </a:r>
            <a:endParaRPr lang="zh-CN" altLang="en-US" dirty="0"/>
          </a:p>
        </p:txBody>
      </p:sp>
      <p:sp>
        <p:nvSpPr>
          <p:cNvPr id="120" name="Rectangle 27"/>
          <p:cNvSpPr/>
          <p:nvPr/>
        </p:nvSpPr>
        <p:spPr bwMode="auto">
          <a:xfrm>
            <a:off x="3555999" y="4385510"/>
            <a:ext cx="1615441" cy="678426"/>
          </a:xfrm>
          <a:prstGeom prst="rect">
            <a:avLst/>
          </a:prstGeom>
          <a:gradFill>
            <a:gsLst>
              <a:gs pos="0">
                <a:srgbClr val="00B0F0"/>
              </a:gs>
              <a:gs pos="66000">
                <a:srgbClr val="85C2FF"/>
              </a:gs>
              <a:gs pos="85000">
                <a:srgbClr val="C4D6EB"/>
              </a:gs>
              <a:gs pos="100000">
                <a:srgbClr val="FFEBFA"/>
              </a:gs>
            </a:gsLst>
            <a:lin ang="0" scaled="0"/>
          </a:gradFill>
          <a:ln w="12700" cap="flat" cmpd="sng" algn="ctr">
            <a:no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1" i="0" u="none" strike="noStrike" kern="0" cap="none" spc="0" normalizeH="0" baseline="0" noProof="0" dirty="0">
              <a:ln>
                <a:noFill/>
              </a:ln>
              <a:solidFill>
                <a:sysClr val="windowText" lastClr="000000"/>
              </a:solidFill>
              <a:effectLst/>
              <a:uLnTx/>
              <a:uFillTx/>
            </a:endParaRPr>
          </a:p>
        </p:txBody>
      </p:sp>
      <p:cxnSp>
        <p:nvCxnSpPr>
          <p:cNvPr id="122" name="Straight Connector 6"/>
          <p:cNvCxnSpPr/>
          <p:nvPr/>
        </p:nvCxnSpPr>
        <p:spPr bwMode="auto">
          <a:xfrm>
            <a:off x="9241011" y="5452292"/>
            <a:ext cx="0" cy="280220"/>
          </a:xfrm>
          <a:prstGeom prst="line">
            <a:avLst/>
          </a:prstGeom>
          <a:solidFill>
            <a:srgbClr val="89BA17"/>
          </a:solidFill>
          <a:ln w="12700" cap="flat" cmpd="sng" algn="ctr">
            <a:solidFill>
              <a:srgbClr val="58585A"/>
            </a:solidFill>
            <a:prstDash val="solid"/>
            <a:round/>
            <a:headEnd type="none" w="med" len="med"/>
            <a:tailEnd type="none" w="med" len="med"/>
          </a:ln>
          <a:effectLst/>
        </p:spPr>
      </p:cxnSp>
      <p:cxnSp>
        <p:nvCxnSpPr>
          <p:cNvPr id="123" name="Straight Connector 7"/>
          <p:cNvCxnSpPr/>
          <p:nvPr/>
        </p:nvCxnSpPr>
        <p:spPr bwMode="auto">
          <a:xfrm>
            <a:off x="4703425" y="5452292"/>
            <a:ext cx="0" cy="280220"/>
          </a:xfrm>
          <a:prstGeom prst="line">
            <a:avLst/>
          </a:prstGeom>
          <a:solidFill>
            <a:srgbClr val="89BA17"/>
          </a:solidFill>
          <a:ln w="12700" cap="flat" cmpd="sng" algn="ctr">
            <a:solidFill>
              <a:srgbClr val="58585A"/>
            </a:solidFill>
            <a:prstDash val="solid"/>
            <a:round/>
            <a:headEnd type="none" w="med" len="med"/>
            <a:tailEnd type="none" w="med" len="med"/>
          </a:ln>
          <a:effectLst/>
        </p:spPr>
      </p:cxnSp>
      <p:cxnSp>
        <p:nvCxnSpPr>
          <p:cNvPr id="125" name="Straight Connector 11"/>
          <p:cNvCxnSpPr/>
          <p:nvPr/>
        </p:nvCxnSpPr>
        <p:spPr bwMode="auto">
          <a:xfrm>
            <a:off x="2434631" y="5452292"/>
            <a:ext cx="0" cy="280220"/>
          </a:xfrm>
          <a:prstGeom prst="line">
            <a:avLst/>
          </a:prstGeom>
          <a:solidFill>
            <a:srgbClr val="89BA17"/>
          </a:solidFill>
          <a:ln w="12700" cap="flat" cmpd="sng" algn="ctr">
            <a:solidFill>
              <a:srgbClr val="58585A"/>
            </a:solidFill>
            <a:prstDash val="solid"/>
            <a:round/>
            <a:headEnd type="none" w="med" len="med"/>
            <a:tailEnd type="none" w="med" len="med"/>
          </a:ln>
          <a:effectLst/>
        </p:spPr>
      </p:cxnSp>
      <p:cxnSp>
        <p:nvCxnSpPr>
          <p:cNvPr id="126" name="Straight Connector 12"/>
          <p:cNvCxnSpPr/>
          <p:nvPr/>
        </p:nvCxnSpPr>
        <p:spPr bwMode="auto">
          <a:xfrm>
            <a:off x="3569028" y="5452292"/>
            <a:ext cx="0" cy="280220"/>
          </a:xfrm>
          <a:prstGeom prst="line">
            <a:avLst/>
          </a:prstGeom>
          <a:solidFill>
            <a:srgbClr val="89BA17"/>
          </a:solidFill>
          <a:ln w="12700" cap="flat" cmpd="sng" algn="ctr">
            <a:solidFill>
              <a:srgbClr val="58585A"/>
            </a:solidFill>
            <a:prstDash val="solid"/>
            <a:round/>
            <a:headEnd type="none" w="med" len="med"/>
            <a:tailEnd type="none" w="med" len="med"/>
          </a:ln>
          <a:effectLst/>
        </p:spPr>
      </p:cxnSp>
      <p:cxnSp>
        <p:nvCxnSpPr>
          <p:cNvPr id="127" name="Straight Connector 13"/>
          <p:cNvCxnSpPr/>
          <p:nvPr/>
        </p:nvCxnSpPr>
        <p:spPr bwMode="auto">
          <a:xfrm>
            <a:off x="5837822" y="5452292"/>
            <a:ext cx="0" cy="280220"/>
          </a:xfrm>
          <a:prstGeom prst="line">
            <a:avLst/>
          </a:prstGeom>
          <a:solidFill>
            <a:srgbClr val="89BA17"/>
          </a:solidFill>
          <a:ln w="12700" cap="flat" cmpd="sng" algn="ctr">
            <a:solidFill>
              <a:srgbClr val="58585A"/>
            </a:solidFill>
            <a:prstDash val="solid"/>
            <a:round/>
            <a:headEnd type="none" w="med" len="med"/>
            <a:tailEnd type="none" w="med" len="med"/>
          </a:ln>
          <a:effectLst/>
        </p:spPr>
      </p:cxnSp>
      <p:cxnSp>
        <p:nvCxnSpPr>
          <p:cNvPr id="128" name="Straight Connector 14"/>
          <p:cNvCxnSpPr/>
          <p:nvPr/>
        </p:nvCxnSpPr>
        <p:spPr bwMode="auto">
          <a:xfrm>
            <a:off x="6972219" y="5452292"/>
            <a:ext cx="0" cy="280220"/>
          </a:xfrm>
          <a:prstGeom prst="line">
            <a:avLst/>
          </a:prstGeom>
          <a:solidFill>
            <a:srgbClr val="89BA17"/>
          </a:solidFill>
          <a:ln w="12700" cap="flat" cmpd="sng" algn="ctr">
            <a:solidFill>
              <a:srgbClr val="58585A"/>
            </a:solidFill>
            <a:prstDash val="solid"/>
            <a:round/>
            <a:headEnd type="none" w="med" len="med"/>
            <a:tailEnd type="none" w="med" len="med"/>
          </a:ln>
          <a:effectLst/>
        </p:spPr>
      </p:cxnSp>
      <p:cxnSp>
        <p:nvCxnSpPr>
          <p:cNvPr id="129" name="Straight Connector 15"/>
          <p:cNvCxnSpPr/>
          <p:nvPr/>
        </p:nvCxnSpPr>
        <p:spPr bwMode="auto">
          <a:xfrm>
            <a:off x="8106616" y="5452292"/>
            <a:ext cx="0" cy="280220"/>
          </a:xfrm>
          <a:prstGeom prst="line">
            <a:avLst/>
          </a:prstGeom>
          <a:solidFill>
            <a:srgbClr val="89BA17"/>
          </a:solidFill>
          <a:ln w="12700" cap="flat" cmpd="sng" algn="ctr">
            <a:solidFill>
              <a:srgbClr val="58585A"/>
            </a:solidFill>
            <a:prstDash val="solid"/>
            <a:round/>
            <a:headEnd type="none" w="med" len="med"/>
            <a:tailEnd type="none" w="med" len="med"/>
          </a:ln>
          <a:effectLst/>
        </p:spPr>
      </p:cxnSp>
      <p:cxnSp>
        <p:nvCxnSpPr>
          <p:cNvPr id="130" name="Straight Arrow Connector 23"/>
          <p:cNvCxnSpPr/>
          <p:nvPr/>
        </p:nvCxnSpPr>
        <p:spPr bwMode="auto">
          <a:xfrm flipV="1">
            <a:off x="2143760" y="5570281"/>
            <a:ext cx="8109974" cy="7559"/>
          </a:xfrm>
          <a:prstGeom prst="straightConnector1">
            <a:avLst/>
          </a:prstGeom>
          <a:solidFill>
            <a:srgbClr val="89BA17"/>
          </a:solidFill>
          <a:ln w="28575" cap="flat" cmpd="sng" algn="ctr">
            <a:solidFill>
              <a:srgbClr val="58585A"/>
            </a:solidFill>
            <a:prstDash val="solid"/>
            <a:round/>
            <a:headEnd type="none" w="med" len="med"/>
            <a:tailEnd type="triangle" w="med" len="lg"/>
          </a:ln>
          <a:effectLst/>
        </p:spPr>
      </p:cxnSp>
      <p:sp>
        <p:nvSpPr>
          <p:cNvPr id="134" name="TextBox 133"/>
          <p:cNvSpPr txBox="1"/>
          <p:nvPr/>
        </p:nvSpPr>
        <p:spPr>
          <a:xfrm>
            <a:off x="2244840" y="5942002"/>
            <a:ext cx="383438"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64</a:t>
            </a:r>
            <a:endParaRPr kumimoji="0" lang="en-US" sz="1400" b="0" i="0" u="none" strike="noStrike" kern="0" cap="none" spc="0" normalizeH="0" baseline="0" noProof="0" dirty="0">
              <a:ln>
                <a:noFill/>
              </a:ln>
              <a:solidFill>
                <a:sysClr val="windowText" lastClr="000000"/>
              </a:solidFill>
              <a:effectLst/>
              <a:uLnTx/>
              <a:uFillTx/>
            </a:endParaRPr>
          </a:p>
        </p:txBody>
      </p:sp>
      <p:sp>
        <p:nvSpPr>
          <p:cNvPr id="135" name="TextBox 134"/>
          <p:cNvSpPr txBox="1"/>
          <p:nvPr/>
        </p:nvSpPr>
        <p:spPr>
          <a:xfrm>
            <a:off x="3378851" y="5942002"/>
            <a:ext cx="383438"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65</a:t>
            </a:r>
            <a:endParaRPr kumimoji="0" lang="en-US" sz="1400" b="0" i="0" u="none" strike="noStrike" kern="0" cap="none" spc="0" normalizeH="0" baseline="0" noProof="0" dirty="0">
              <a:ln>
                <a:noFill/>
              </a:ln>
              <a:solidFill>
                <a:sysClr val="windowText" lastClr="000000"/>
              </a:solidFill>
              <a:effectLst/>
              <a:uLnTx/>
              <a:uFillTx/>
            </a:endParaRPr>
          </a:p>
        </p:txBody>
      </p:sp>
      <p:sp>
        <p:nvSpPr>
          <p:cNvPr id="136" name="TextBox 135"/>
          <p:cNvSpPr txBox="1"/>
          <p:nvPr/>
        </p:nvSpPr>
        <p:spPr>
          <a:xfrm>
            <a:off x="4370372" y="5820082"/>
            <a:ext cx="742511"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66</a:t>
            </a:r>
            <a:br>
              <a:rPr kumimoji="0" lang="en-US" sz="1400" b="0" i="0" u="none" strike="noStrike" kern="0" cap="none" spc="0" normalizeH="0" baseline="0" noProof="0" dirty="0" smtClean="0">
                <a:ln>
                  <a:noFill/>
                </a:ln>
                <a:solidFill>
                  <a:sysClr val="windowText" lastClr="000000"/>
                </a:solidFill>
                <a:effectLst/>
                <a:uLnTx/>
                <a:uFillTx/>
              </a:rPr>
            </a:br>
            <a:r>
              <a:rPr kumimoji="0" lang="en-US" sz="1400" b="0" i="0" u="none" strike="noStrike" kern="0" cap="none" spc="0" normalizeH="0" baseline="0" noProof="0" dirty="0" smtClean="0">
                <a:ln>
                  <a:noFill/>
                </a:ln>
                <a:solidFill>
                  <a:sysClr val="windowText" lastClr="000000"/>
                </a:solidFill>
                <a:effectLst/>
                <a:uLnTx/>
                <a:uFillTx/>
              </a:rPr>
              <a:t>Dec’14</a:t>
            </a:r>
            <a:endParaRPr kumimoji="0" lang="en-US" sz="1400" b="0" i="0" u="none" strike="noStrike" kern="0" cap="none" spc="0" normalizeH="0" baseline="0" noProof="0" dirty="0">
              <a:ln>
                <a:noFill/>
              </a:ln>
              <a:solidFill>
                <a:sysClr val="windowText" lastClr="000000"/>
              </a:solidFill>
              <a:effectLst/>
              <a:uLnTx/>
              <a:uFillTx/>
            </a:endParaRPr>
          </a:p>
        </p:txBody>
      </p:sp>
      <p:sp>
        <p:nvSpPr>
          <p:cNvPr id="137" name="TextBox 136"/>
          <p:cNvSpPr txBox="1"/>
          <p:nvPr/>
        </p:nvSpPr>
        <p:spPr>
          <a:xfrm>
            <a:off x="5636713" y="5830242"/>
            <a:ext cx="383438"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67</a:t>
            </a:r>
            <a:endParaRPr kumimoji="0" lang="en-US" sz="1400" b="0" i="0" u="none" strike="noStrike" kern="0" cap="none" spc="0" normalizeH="0" baseline="0" noProof="0" dirty="0">
              <a:ln>
                <a:noFill/>
              </a:ln>
              <a:solidFill>
                <a:sysClr val="windowText" lastClr="000000"/>
              </a:solidFill>
              <a:effectLst/>
              <a:uLnTx/>
              <a:uFillTx/>
            </a:endParaRPr>
          </a:p>
        </p:txBody>
      </p:sp>
      <p:sp>
        <p:nvSpPr>
          <p:cNvPr id="138" name="TextBox 137"/>
          <p:cNvSpPr txBox="1"/>
          <p:nvPr/>
        </p:nvSpPr>
        <p:spPr>
          <a:xfrm>
            <a:off x="6780884" y="5942002"/>
            <a:ext cx="383438"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68</a:t>
            </a:r>
            <a:endParaRPr kumimoji="0" lang="en-US" sz="1400" b="0" i="0" u="none" strike="noStrike" kern="0" cap="none" spc="0" normalizeH="0" baseline="0" noProof="0" dirty="0">
              <a:ln>
                <a:noFill/>
              </a:ln>
              <a:solidFill>
                <a:sysClr val="windowText" lastClr="000000"/>
              </a:solidFill>
              <a:effectLst/>
              <a:uLnTx/>
              <a:uFillTx/>
            </a:endParaRPr>
          </a:p>
        </p:txBody>
      </p:sp>
      <p:sp>
        <p:nvSpPr>
          <p:cNvPr id="139" name="TextBox 138"/>
          <p:cNvSpPr txBox="1"/>
          <p:nvPr/>
        </p:nvSpPr>
        <p:spPr>
          <a:xfrm>
            <a:off x="7914897" y="5942002"/>
            <a:ext cx="383438" cy="307777"/>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69</a:t>
            </a:r>
            <a:endParaRPr kumimoji="0" lang="en-US" sz="1400" b="0" i="0" u="none" strike="noStrike" kern="0" cap="none" spc="0" normalizeH="0" baseline="0" noProof="0" dirty="0">
              <a:ln>
                <a:noFill/>
              </a:ln>
              <a:solidFill>
                <a:sysClr val="windowText" lastClr="000000"/>
              </a:solidFill>
              <a:effectLst/>
              <a:uLnTx/>
              <a:uFillTx/>
            </a:endParaRPr>
          </a:p>
        </p:txBody>
      </p:sp>
      <p:sp>
        <p:nvSpPr>
          <p:cNvPr id="140" name="TextBox 139"/>
          <p:cNvSpPr txBox="1"/>
          <p:nvPr/>
        </p:nvSpPr>
        <p:spPr>
          <a:xfrm>
            <a:off x="8917086" y="5911522"/>
            <a:ext cx="742511"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smtClean="0">
                <a:ln>
                  <a:noFill/>
                </a:ln>
                <a:solidFill>
                  <a:sysClr val="windowText" lastClr="000000"/>
                </a:solidFill>
                <a:effectLst/>
                <a:uLnTx/>
                <a:uFillTx/>
              </a:rPr>
              <a:t>70</a:t>
            </a:r>
            <a:br>
              <a:rPr kumimoji="0" lang="en-US" sz="1400" b="0" i="0" u="none" strike="noStrike" kern="0" cap="none" spc="0" normalizeH="0" baseline="0" noProof="0" dirty="0" smtClean="0">
                <a:ln>
                  <a:noFill/>
                </a:ln>
                <a:solidFill>
                  <a:sysClr val="windowText" lastClr="000000"/>
                </a:solidFill>
                <a:effectLst/>
                <a:uLnTx/>
                <a:uFillTx/>
              </a:rPr>
            </a:br>
            <a:r>
              <a:rPr kumimoji="0" lang="en-US" sz="1400" b="0" i="0" u="none" strike="noStrike" kern="0" cap="none" spc="0" normalizeH="0" baseline="0" noProof="0" dirty="0" smtClean="0">
                <a:ln>
                  <a:noFill/>
                </a:ln>
                <a:solidFill>
                  <a:sysClr val="windowText" lastClr="000000"/>
                </a:solidFill>
                <a:effectLst/>
                <a:uLnTx/>
                <a:uFillTx/>
              </a:rPr>
              <a:t>Dec’15</a:t>
            </a:r>
            <a:endParaRPr kumimoji="0" lang="en-US" sz="1400" b="0" i="0" u="none" strike="noStrike" kern="0" cap="none" spc="0" normalizeH="0" baseline="0" noProof="0" dirty="0">
              <a:ln>
                <a:noFill/>
              </a:ln>
              <a:solidFill>
                <a:sysClr val="windowText" lastClr="000000"/>
              </a:solidFill>
              <a:effectLst/>
              <a:uLnTx/>
              <a:uFillTx/>
            </a:endParaRPr>
          </a:p>
        </p:txBody>
      </p:sp>
      <p:sp>
        <p:nvSpPr>
          <p:cNvPr id="26" name="Rectangle 28"/>
          <p:cNvSpPr/>
          <p:nvPr/>
        </p:nvSpPr>
        <p:spPr bwMode="auto">
          <a:xfrm rot="10800000">
            <a:off x="5100319" y="4385510"/>
            <a:ext cx="1871899" cy="678426"/>
          </a:xfrm>
          <a:prstGeom prst="rect">
            <a:avLst/>
          </a:prstGeom>
          <a:gradFill flip="none" rotWithShape="1">
            <a:gsLst>
              <a:gs pos="0">
                <a:srgbClr val="0070C0"/>
              </a:gs>
              <a:gs pos="56000">
                <a:srgbClr val="85C2FF"/>
              </a:gs>
              <a:gs pos="73000">
                <a:srgbClr val="C4D6EB"/>
              </a:gs>
              <a:gs pos="100000">
                <a:srgbClr val="FFEBFA"/>
              </a:gs>
            </a:gsLst>
            <a:lin ang="0" scaled="0"/>
            <a:tileRect/>
          </a:gradFill>
          <a:ln w="12700" cap="flat" cmpd="sng" algn="ctr">
            <a:no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2800" b="1" kern="0" dirty="0">
              <a:solidFill>
                <a:sysClr val="windowText" lastClr="000000"/>
              </a:solidFill>
            </a:endParaRPr>
          </a:p>
        </p:txBody>
      </p:sp>
      <p:sp>
        <p:nvSpPr>
          <p:cNvPr id="30" name="Rectangle 28"/>
          <p:cNvSpPr/>
          <p:nvPr/>
        </p:nvSpPr>
        <p:spPr bwMode="auto">
          <a:xfrm>
            <a:off x="6961741" y="4385510"/>
            <a:ext cx="2261072" cy="678426"/>
          </a:xfrm>
          <a:prstGeom prst="rect">
            <a:avLst/>
          </a:prstGeom>
          <a:gradFill flip="none" rotWithShape="1">
            <a:gsLst>
              <a:gs pos="0">
                <a:srgbClr val="0070C0"/>
              </a:gs>
              <a:gs pos="61000">
                <a:srgbClr val="85C2FF"/>
              </a:gs>
              <a:gs pos="76000">
                <a:srgbClr val="C4D6EB"/>
              </a:gs>
              <a:gs pos="100000">
                <a:srgbClr val="FFEBFA"/>
              </a:gs>
            </a:gsLst>
            <a:lin ang="0" scaled="0"/>
            <a:tileRect/>
          </a:gradFill>
          <a:ln w="12700" cap="flat" cmpd="sng" algn="ctr">
            <a:no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2800" b="1" kern="0" dirty="0">
              <a:solidFill>
                <a:sysClr val="windowText" lastClr="000000"/>
              </a:solidFill>
            </a:endParaRPr>
          </a:p>
        </p:txBody>
      </p:sp>
      <p:sp>
        <p:nvSpPr>
          <p:cNvPr id="33" name="Rectangle 27"/>
          <p:cNvSpPr/>
          <p:nvPr/>
        </p:nvSpPr>
        <p:spPr bwMode="auto">
          <a:xfrm>
            <a:off x="3556158" y="4375350"/>
            <a:ext cx="1594961" cy="678426"/>
          </a:xfrm>
          <a:prstGeom prst="rect">
            <a:avLst/>
          </a:prstGeom>
          <a:noFill/>
          <a:ln w="12700" cap="flat" cmpd="sng" algn="ctr">
            <a:no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ysClr val="windowText" lastClr="000000"/>
                </a:solidFill>
                <a:effectLst/>
                <a:uLnTx/>
                <a:uFillTx/>
              </a:rPr>
              <a:t>      RAN WG SI</a:t>
            </a:r>
            <a:endParaRPr kumimoji="0" lang="en-US" sz="2800" b="1" i="0" u="none" strike="noStrike" kern="0" cap="none" spc="0" normalizeH="0" baseline="0" noProof="0" dirty="0">
              <a:ln>
                <a:noFill/>
              </a:ln>
              <a:solidFill>
                <a:sysClr val="windowText" lastClr="000000"/>
              </a:solidFill>
              <a:effectLst/>
              <a:uLnTx/>
              <a:uFillTx/>
            </a:endParaRPr>
          </a:p>
        </p:txBody>
      </p:sp>
      <p:sp>
        <p:nvSpPr>
          <p:cNvPr id="34" name="Rectangle 27"/>
          <p:cNvSpPr/>
          <p:nvPr/>
        </p:nvSpPr>
        <p:spPr bwMode="auto">
          <a:xfrm>
            <a:off x="6377751" y="4385510"/>
            <a:ext cx="1189704" cy="678426"/>
          </a:xfrm>
          <a:prstGeom prst="rect">
            <a:avLst/>
          </a:prstGeom>
          <a:noFill/>
          <a:ln w="12700" cap="flat" cmpd="sng" algn="ctr">
            <a:noFill/>
            <a:prstDash val="solid"/>
            <a:round/>
            <a:headEnd type="none" w="med" len="med"/>
            <a:tailEnd type="none" w="med" len="med"/>
          </a:ln>
          <a:effectLst/>
        </p:spPr>
        <p:txBody>
          <a:bodyPr vert="horz" wrap="none" lIns="72000" tIns="45720" rIns="72000" bIns="45720" numCol="1" rtlCol="0"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smtClean="0">
                <a:ln>
                  <a:noFill/>
                </a:ln>
                <a:solidFill>
                  <a:sysClr val="windowText" lastClr="000000"/>
                </a:solidFill>
                <a:effectLst/>
                <a:uLnTx/>
                <a:uFillTx/>
              </a:rPr>
              <a:t>RAN WG WI</a:t>
            </a:r>
            <a:endParaRPr kumimoji="0" lang="en-US" sz="2800" b="1" i="0" u="none" strike="noStrike" kern="0" cap="none" spc="0" normalizeH="0" baseline="0" noProof="0" dirty="0">
              <a:ln>
                <a:noFill/>
              </a:ln>
              <a:solidFill>
                <a:sysClr val="windowText" lastClr="000000"/>
              </a:solidFill>
              <a:effectLst/>
              <a:uLnTx/>
              <a:uFillTx/>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华为VI主题16x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lumMod val="75000"/>
          </a:schemeClr>
        </a:solidFill>
      </a:spPr>
      <a:bodyPr wrap="square" lIns="36000" tIns="36000" rIns="36000" bIns="36000" rtlCol="0" anchor="ctr">
        <a:noAutofit/>
      </a:bodyPr>
      <a:lstStyle>
        <a:defPPr marL="177800" indent="-177800" algn="ctr">
          <a:buClrTx/>
          <a:defRPr dirty="0" smtClean="0">
            <a:solidFill>
              <a:schemeClr val="tx2"/>
            </a:solidFill>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txDef>
      <a:spPr>
        <a:noFill/>
      </a:spPr>
      <a:bodyPr wrap="square" rtlCol="0">
        <a:spAutoFit/>
      </a:bodyPr>
      <a:lstStyle>
        <a:defPPr marL="176213" indent="-176213">
          <a:buClrTx/>
          <a:buFont typeface="Arial" pitchFamily="34" charset="0"/>
          <a:buChar char="•"/>
          <a:defRPr sz="1600" b="0" dirty="0" smtClean="0">
            <a:latin typeface="Arial" pitchFamily="34" charset="0"/>
            <a:cs typeface="Arial" pitchFamily="34" charset="0"/>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9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10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1_主题1">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default">
  <a:themeElements>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fontScheme name="default">
      <a:majorFont>
        <a:latin typeface="FrutigerNext LT Medium"/>
        <a:ea typeface="黑体"/>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square" lIns="79200" tIns="39600" rIns="79200" bIns="39600" numCol="1" anchor="t" anchorCtr="0" compatLnSpc="1">
        <a:prstTxWarp prst="textNoShape">
          <a:avLst/>
        </a:prstTxWarp>
        <a:spAutoFit/>
      </a:bodyPr>
      <a:lstStyle>
        <a:defPPr marL="0" marR="0" indent="0" algn="l" defTabSz="801688" rtl="0" eaLnBrk="1" fontAlgn="base" latinLnBrk="0" hangingPunct="1">
          <a:lnSpc>
            <a:spcPct val="100000"/>
          </a:lnSpc>
          <a:spcBef>
            <a:spcPct val="0"/>
          </a:spcBef>
          <a:spcAft>
            <a:spcPct val="0"/>
          </a:spcAft>
          <a:buClrTx/>
          <a:buSzTx/>
          <a:buFontTx/>
          <a:buNone/>
          <a:tabLst/>
          <a:defRPr kumimoji="0" lang="en-US" sz="1400" b="0" i="0" u="none" strike="noStrike" cap="none" normalizeH="0" baseline="0" smtClean="0">
            <a:ln>
              <a:noFill/>
            </a:ln>
            <a:solidFill>
              <a:schemeClr val="bg1"/>
            </a:solidFill>
            <a:effectLst/>
            <a:latin typeface="FrutigerNext LT Regular" pitchFamily="34" charset="0"/>
            <a:ea typeface="MS PGothic" pitchFamily="34" charset="-128"/>
          </a:defRPr>
        </a:defPPr>
      </a:lstStyle>
    </a:lnDef>
  </a:objectDefaults>
  <a:extraClrSchemeLst>
    <a:extraClrScheme>
      <a:clrScheme name="default 1">
        <a:dk1>
          <a:srgbClr val="000000"/>
        </a:dk1>
        <a:lt1>
          <a:srgbClr val="FFFFFF"/>
        </a:lt1>
        <a:dk2>
          <a:srgbClr val="990000"/>
        </a:dk2>
        <a:lt2>
          <a:srgbClr val="777777"/>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808080"/>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969696"/>
        </a:lt2>
        <a:accent1>
          <a:srgbClr val="DDDDDD"/>
        </a:accent1>
        <a:accent2>
          <a:srgbClr val="99CCFF"/>
        </a:accent2>
        <a:accent3>
          <a:srgbClr val="FFFFFF"/>
        </a:accent3>
        <a:accent4>
          <a:srgbClr val="000000"/>
        </a:accent4>
        <a:accent5>
          <a:srgbClr val="EBEBEB"/>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777777"/>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777777"/>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69696"/>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777777"/>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777777"/>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69696"/>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自定义设计方案">
  <a:themeElements>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_自定义设计方案">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6600"/>
        </a:solidFill>
        <a:ln w="9525">
          <a:solidFill>
            <a:schemeClr val="tx1"/>
          </a:solidFill>
          <a:round/>
          <a:headEnd/>
          <a:tailEnd/>
        </a:ln>
      </a:spPr>
      <a:bodyPr/>
      <a:lstStyle>
        <a:defPPr marL="165100" indent="-165100" defTabSz="784225">
          <a:lnSpc>
            <a:spcPct val="105000"/>
          </a:lnSpc>
          <a:spcBef>
            <a:spcPct val="20000"/>
          </a:spcBef>
          <a:buClr>
            <a:srgbClr val="333399"/>
          </a:buClr>
          <a:buSzPct val="50000"/>
          <a:buFont typeface="Wingdings" pitchFamily="2" charset="2"/>
          <a:buChar char="l"/>
          <a:defRPr sz="2400" b="1" dirty="0" smtClean="0">
            <a:solidFill>
              <a:schemeClr val="bg1"/>
            </a:solidFill>
            <a:latin typeface="华文楷体" pitchFamily="2" charset="-122"/>
            <a:ea typeface="华文楷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t"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2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PT2010华为VI版16：9格式">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0" i="0" u="none" strike="noStrike" cap="none" normalizeH="0" baseline="0" smtClean="0">
            <a:ln>
              <a:noFill/>
            </a:ln>
            <a:solidFill>
              <a:schemeClr val="tx1"/>
            </a:solidFill>
            <a:effectLst/>
            <a:latin typeface="Arial" charset="0"/>
            <a:ea typeface="宋体" charset="-122"/>
          </a:defRPr>
        </a:defPPr>
      </a:lst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32256</TotalTime>
  <Words>461</Words>
  <Application>Microsoft Office PowerPoint</Application>
  <PresentationFormat>Custom</PresentationFormat>
  <Paragraphs>103</Paragraphs>
  <Slides>7</Slides>
  <Notes>4</Notes>
  <HiddenSlides>0</HiddenSlides>
  <MMClips>0</MMClips>
  <ScaleCrop>false</ScaleCrop>
  <HeadingPairs>
    <vt:vector size="4" baseType="variant">
      <vt:variant>
        <vt:lpstr>Theme</vt:lpstr>
      </vt:variant>
      <vt:variant>
        <vt:i4>13</vt:i4>
      </vt:variant>
      <vt:variant>
        <vt:lpstr>Slide Titles</vt:lpstr>
      </vt:variant>
      <vt:variant>
        <vt:i4>7</vt:i4>
      </vt:variant>
    </vt:vector>
  </HeadingPairs>
  <TitlesOfParts>
    <vt:vector size="20" baseType="lpstr">
      <vt:lpstr>1_主题1</vt:lpstr>
      <vt:lpstr>4_自定义设计方案</vt:lpstr>
      <vt:lpstr>2_主题1</vt:lpstr>
      <vt:lpstr>5_自定义设计方案</vt:lpstr>
      <vt:lpstr>default</vt:lpstr>
      <vt:lpstr>17_主题1</vt:lpstr>
      <vt:lpstr>6_自定义设计方案</vt:lpstr>
      <vt:lpstr>PPT2010华为VI版16：9格式</vt:lpstr>
      <vt:lpstr>18_主题1</vt:lpstr>
      <vt:lpstr>华为VI主题16x9</vt:lpstr>
      <vt:lpstr>9_主题1</vt:lpstr>
      <vt:lpstr>10_主题1</vt:lpstr>
      <vt:lpstr>11_主题1</vt:lpstr>
      <vt:lpstr>Motivation of the New SI Proposal: Study on Licensed-Assisted Access using LTE</vt:lpstr>
      <vt:lpstr>Motivation (1/2)</vt:lpstr>
      <vt:lpstr>Motivation (2/2)</vt:lpstr>
      <vt:lpstr>Scenarios &amp; Deployments</vt:lpstr>
      <vt:lpstr>Requirements</vt:lpstr>
      <vt:lpstr>Licensed-Assisted Access of LTE in Unlicensed Spectrum</vt:lpstr>
      <vt:lpstr>Tentative Standards Plan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MC SYSTEM</dc:creator>
  <cp:lastModifiedBy>Christian Hoymann</cp:lastModifiedBy>
  <cp:revision>2784</cp:revision>
  <dcterms:created xsi:type="dcterms:W3CDTF">2010-09-30T06:00:50Z</dcterms:created>
  <dcterms:modified xsi:type="dcterms:W3CDTF">2014-06-03T12:42:39Z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(10)cWjpsCKWTsPaPc2KY3olHRVgjRo7bRQDudXSgeY5Y2AC1HADAyKgqQxRax2o9mWwY93RFoMF_x000d_ 1n6CGpGwovQEbACD5/su5RrYTwhqBZMjmfvqfU41K5f38Fp0kf07EhrOWnm/XqCPTi3ullYO_x000d_ GXmvl2v12VEppWj/9+UY9NM8bzFAuRGGZ+ZASk8reF/j9UIGpQYLL2PwWtl6/IZt7WK9R/3r_x000d_ Q5yAapFoeqr3eS9/5T</vt:lpwstr>
  </property>
  <property fmtid="{D5CDD505-2E9C-101B-9397-08002B2CF9AE}" pid="3" name="_ms_pID_7253431">
    <vt:lpwstr>g/8mSWIaBtovUCXgi6gzljc4uyIZ4yP5cD26CuB3cXkMJhgN1LJq6P_x000d_ EYuwBbBzdHlMIKZ9lbAX0WbYv5p3JFoXxa4mitUrAtpT3yw/N9E3W+vqcA9r3OtTDRKb7059_x000d_ ZSq+E+YFxOQeoqcwHULseRP6BxWZd8PTzQ+PpRezvv1JAqiRzbUHNeELpLilrF8eVJ/Jzldk_x000d_ 4Ab7Ngw3Ibpzoy546ep4kjKj4qnjAEwxWM+z</vt:lpwstr>
  </property>
  <property fmtid="{D5CDD505-2E9C-101B-9397-08002B2CF9AE}" pid="4" name="_ms_pID_7253432">
    <vt:lpwstr>jlg0d8/piuU3t3uB7/OvWeZCRpVCkZSDJaXB_x000d_ FwobJNgC7B4qXltTDTiu7LJ5k4BHnLtFbD+7Je9uZGTeZGDEDxU2cTsupKZtHJC4ehHutlyh_x000d_ z2br9M4zKH0cD7nzSWWKkW7Wjz3raZWbsch8axczCZCaUyr8Yf3CPlER3A5VLvZZkTXsm5YZ_x000d_ v3GITGpDIixODlcfTWTV6NZzcJSVqzVSPB3qlk3WoKWyQtZX7rrMx9</vt:lpwstr>
  </property>
  <property fmtid="{D5CDD505-2E9C-101B-9397-08002B2CF9AE}" pid="5" name="_ms_pID_7253433">
    <vt:lpwstr>1HMJfkYsE8uyp2b5rL_x000d_ omViWR+Ey7gt6j18vZclhHsHOq0MUETwJzm4hCltUO3hB8JMfuqAKxTRGPghPixSUE6zAd9g_x000d_ x3ndlX4yYb9CwwU3b7+EiU39HgwcsA6aakwf4JAnJQXkANQjRsMnQlWNVWeUFWlAumNaB4Z6_x000d_ RCAMm3npInrm9Y7KZbRaybyk2HerutDJMpBja0RkXAnRF1188HxxRoXRFSxZJX4QfypzWDn/</vt:lpwstr>
  </property>
  <property fmtid="{D5CDD505-2E9C-101B-9397-08002B2CF9AE}" pid="6" name="_ms_pID_725343_00">
    <vt:lpwstr>_ms_pID_725343</vt:lpwstr>
  </property>
  <property fmtid="{D5CDD505-2E9C-101B-9397-08002B2CF9AE}" pid="7" name="_ms_pID_7253431_00">
    <vt:lpwstr>_ms_pID_7253431</vt:lpwstr>
  </property>
  <property fmtid="{D5CDD505-2E9C-101B-9397-08002B2CF9AE}" pid="8" name="_ms_pID_7253432_00">
    <vt:lpwstr>_ms_pID_7253432</vt:lpwstr>
  </property>
  <property fmtid="{D5CDD505-2E9C-101B-9397-08002B2CF9AE}" pid="9" name="_ms_pID_7253433_00">
    <vt:lpwstr>_ms_pID_7253433</vt:lpwstr>
  </property>
  <property fmtid="{D5CDD505-2E9C-101B-9397-08002B2CF9AE}" pid="10" name="_ms_pID_7253434">
    <vt:lpwstr>_x000d_ 1/jJ8kAZM42VN/e+Vb6jGmMB97eFk51hAsTwq9g5T0AHPYA2YNWc+JGlDKi1pz4+coWiid66_x000d_ PfWr9E3XlyaZM4U62QIEo9Kq27d1p/uLmJdgVfR990kUmkE0gDO8fZWcrOTdbNc9iGcK9kpt_x000d_ h21rM0UMv7mScKF+Irt4homGvE++50DBunG5IRy212pSwo7JoXwl0orI+og7wcYx4PZUSKVj_x000d_ 7M2n7q3n7X6mIX/F</vt:lpwstr>
  </property>
  <property fmtid="{D5CDD505-2E9C-101B-9397-08002B2CF9AE}" pid="11" name="_ms_pID_7253434_00">
    <vt:lpwstr>_ms_pID_7253434</vt:lpwstr>
  </property>
  <property fmtid="{D5CDD505-2E9C-101B-9397-08002B2CF9AE}" pid="12" name="_ms_pID_7253435">
    <vt:lpwstr>jnE/qNCtm+gAJB9h+uVcgctTvI5dA7NOU/2nCnNOZMPet8gKxj+7wyyh_x000d_ LMRKbhd8f98/GmLXI4LBdICa4F6pMyaTer/JLpY4LkTimXwZYTusrJN2abubGQY02fI4xSay_x000d_ XvSoAVBW5Oky9KG4lGjz+6uwCyx9/d2XhhDLbN6qfZkLcffCxVRVXQ9GKloLLzC6ROAhcLgl_x000d_ Unb8Wk7CO0jiUx7sutLg2Svb/ow2zwA0Ws</vt:lpwstr>
  </property>
  <property fmtid="{D5CDD505-2E9C-101B-9397-08002B2CF9AE}" pid="13" name="_ms_pID_7253435_00">
    <vt:lpwstr>_ms_pID_7253435</vt:lpwstr>
  </property>
  <property fmtid="{D5CDD505-2E9C-101B-9397-08002B2CF9AE}" pid="14" name="_ms_pID_7253436">
    <vt:lpwstr>xspf0tb4yHYjyz9/ruvoIW6O+f4R9y7GrsJPhT_x000d_ sT3/pnht6Ujs6RsBltlj+nAU/sElXsdthcAuWhw1kOTwGJZGoOBgdRoav2VAbs2IrR3D9wkD_x000d_ oUYCxFRo/g5TENpB4bD7pE/C5hY2LWhgU1nfM/+VxVotymhZBMjlWlkSlC1TzifRBCkqk19z_x000d_ Cn1nRKvbzEZaBV/7fziwc5JM9TZq1Bh79d6dDkam+pMxeppPDkx2</vt:lpwstr>
  </property>
  <property fmtid="{D5CDD505-2E9C-101B-9397-08002B2CF9AE}" pid="15" name="_ms_pID_7253436_00">
    <vt:lpwstr>_ms_pID_7253436</vt:lpwstr>
  </property>
  <property fmtid="{D5CDD505-2E9C-101B-9397-08002B2CF9AE}" pid="16" name="_ms_pID_7253437">
    <vt:lpwstr>KtG6AtiNgEcrqpiJ36ux_x000d_ DGqnyQrXxiCoI50XzxnMJZ5orh+kKaYQe2z4u5u1suMQc+JDDYM64rxCoK0NDsOmQjFt87pb_x000d_ 0p4bfMh4i1ziFd93cuD7EXfvPWFa49Pkxx0PdtMs6irpaYG5nbUuO38f4yy3dDOO5+MfvOpf_x000d_ KoDrZvekB5CMcQR2qHNJ/Q8JVqrj20BR5IHijgzG2SG885vCLHg52QFMfcT+4romEd7naB</vt:lpwstr>
  </property>
  <property fmtid="{D5CDD505-2E9C-101B-9397-08002B2CF9AE}" pid="17" name="_ms_pID_7253437_00">
    <vt:lpwstr>_ms_pID_7253437</vt:lpwstr>
  </property>
  <property fmtid="{D5CDD505-2E9C-101B-9397-08002B2CF9AE}" pid="18" name="_ms_pID_7253438">
    <vt:lpwstr>ZY_x000d_ I4EQqeuKGGu0mF7Q3cZoP9u0a8rQSb1TGjwbQYcgXwW9cwktu0HRvcMguBNudacZp3Ap6VFK_x000d_ 5F/73621W7oyIs/CTTL4rcnew7zQI1d08/n4wobCFvuh7CtvKRrcPmewNC6xEDV+faT+bXjd_x000d_ i1S9n6y4d61KN6f3OVO/UNyWP46FHNGqTxogmww12NbIdTHzPLcENr7HwhtT685x+fHuL9n6_x000d_ YjEOoGGb5IQx7i</vt:lpwstr>
  </property>
  <property fmtid="{D5CDD505-2E9C-101B-9397-08002B2CF9AE}" pid="19" name="_ms_pID_7253438_00">
    <vt:lpwstr>_ms_pID_7253438</vt:lpwstr>
  </property>
  <property fmtid="{D5CDD505-2E9C-101B-9397-08002B2CF9AE}" pid="20" name="_ms_pID_7253439">
    <vt:lpwstr>ERlZZkVNAmddBy7+5rPLjZbOdds72t9tfizBGjDz4ulCD/Y1jOaNgdHipo_x000d_ kVQu7e+5nvOa4AymtSOxVBqGrNY6kvzqZ3YQCq0mVo9MnlKShN1cX2A2eSCouWMRYCK5sdnI_x000d_ yGt4pQVH70xQay8I4G3RTLsEwoo72ZoEt8e/Yokxpn3J1Xee0gTPvVOl9+GMR42bJt0WPeIX_x000d_ vSNZd5dBMcmx01I9F/ylZg==</vt:lpwstr>
  </property>
  <property fmtid="{D5CDD505-2E9C-101B-9397-08002B2CF9AE}" pid="21" name="_ms_pID_7253439_00">
    <vt:lpwstr>_ms_pID_7253439</vt:lpwstr>
  </property>
  <property fmtid="{D5CDD505-2E9C-101B-9397-08002B2CF9AE}" pid="22" name="_ms_pID_72534310">
    <vt:lpwstr>oSBvmUiUY4ApfTC2dJPcLzSw/Th4w+16</vt:lpwstr>
  </property>
  <property fmtid="{D5CDD505-2E9C-101B-9397-08002B2CF9AE}" pid="23" name="_new_ms_pID_72543">
    <vt:lpwstr>(3)fvquANfeAiVKy9YguNi6xgJNo/45Lb6WiCx9LxPA5R1+SpXA2zxnTBZ1UtNoJj0PaXn9/ckx
PE8ylE048vPcVjJcobgIc8j5V9+Ai+AWPP2XHaUoPO5mWGamQlLgd2x0NGlsJnCs7WGKP2tF
iKWPqpgG9iwKM1Cma60x+IAdvAyepR6Z9Pbqq9MCV1E4f91BDIqYOL01zCj1YCjwSHGTuf4f
7eiefJUnBO1Kwo0RPU</vt:lpwstr>
  </property>
  <property fmtid="{D5CDD505-2E9C-101B-9397-08002B2CF9AE}" pid="24" name="_new_ms_pID_725431">
    <vt:lpwstr>5VQtD7HL4at/R4gjvnPZ5CdcC3wk+fJShXE102XOiWsz2p9xrg5PBy
/Kq0fyWSG1W/HoQkOTRlF3vi/iYwQvvFRBSk+aGf8G5Qjo6VYATK3fng1xvY4Dyq8KY20WFz
/8O4oLQga1YiLnAk1xhMnY2yFqXPrxUFUSz/9JR6qJA5MKx7ZwVIlaii2e0x4htfiMWjFu4Z
9R9+Mfk9Pisr2saN0bk04dTT+XbKj99T0iP4</vt:lpwstr>
  </property>
  <property fmtid="{D5CDD505-2E9C-101B-9397-08002B2CF9AE}" pid="25" name="_new_ms_pID_725432">
    <vt:lpwstr>LUuBsojjhHwFk/MgIu3YANZAGkH2mnxezWTo
Y8VpsCpcqu2EWe4yqoREanBIglp+xg==</vt:lpwstr>
  </property>
  <property fmtid="{D5CDD505-2E9C-101B-9397-08002B2CF9AE}" pid="26" name="_NewReviewCycle">
    <vt:lpwstr/>
  </property>
  <property fmtid="{D5CDD505-2E9C-101B-9397-08002B2CF9AE}" pid="27" name="_new_ms_pID_725433">
    <vt:lpwstr>XG</vt:lpwstr>
  </property>
  <property fmtid="{D5CDD505-2E9C-101B-9397-08002B2CF9AE}" pid="28" name="sflag">
    <vt:lpwstr>1401775611</vt:lpwstr>
  </property>
</Properties>
</file>