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23AEC-6ED8-43B9-A020-8D8961C6A1D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BB0EA-EBE2-41F8-B183-46F6F859BBE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0C5AC-AE8C-4C2C-98CF-F1F943634C9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2CD73-EF3F-4545-A045-1F86A20135D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87C45-162D-4792-A359-894CA4BFEFE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9D91D-96A3-4711-9171-AA7C3CCDABE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F70CC-21DB-44F5-9CA1-C51869C5A05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B5AEC-B2B9-4763-A2B9-17665159953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25008-9C87-4468-9D27-71937D39E99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30EB0-8FB9-4C55-8729-0A1BE9CDF85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9001D-4825-403A-8829-08E6B400AD7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ACF9D9F-DEDA-414D-B414-48B79D77CA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00313"/>
            <a:ext cx="7772400" cy="1100137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Way forward on the new DL only configuration</a:t>
            </a:r>
            <a:endParaRPr lang="zh-CN" altLang="zh-CN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z="2400" b="1" dirty="0" smtClean="0"/>
              <a:t>CATR, CMCC, </a:t>
            </a:r>
            <a:r>
              <a:rPr lang="en-US" altLang="zh-CN" sz="2400" b="1" dirty="0" smtClean="0"/>
              <a:t>CATT</a:t>
            </a:r>
            <a:r>
              <a:rPr lang="en-US" altLang="zh-CN" sz="2400" b="1" dirty="0" smtClean="0"/>
              <a:t>, </a:t>
            </a:r>
            <a:r>
              <a:rPr lang="en-US" altLang="zh-CN" sz="2400" b="1" dirty="0" err="1" smtClean="0"/>
              <a:t>Huawei</a:t>
            </a:r>
            <a:r>
              <a:rPr lang="en-US" altLang="zh-CN" sz="2400" b="1" dirty="0" smtClean="0"/>
              <a:t>, </a:t>
            </a:r>
            <a:r>
              <a:rPr lang="en-US" altLang="zh-CN" sz="2400" b="1" dirty="0" err="1" smtClean="0"/>
              <a:t>HiSilicon</a:t>
            </a:r>
            <a:r>
              <a:rPr lang="en-US" altLang="zh-CN" sz="2400" b="1" dirty="0" smtClean="0"/>
              <a:t>, ZTE, </a:t>
            </a:r>
            <a:r>
              <a:rPr lang="en-US" altLang="zh-CN" sz="2400" b="1" dirty="0" err="1" smtClean="0"/>
              <a:t>Coolpad</a:t>
            </a:r>
            <a:r>
              <a:rPr lang="en-US" altLang="zh-CN" sz="2400" b="1" dirty="0" smtClean="0"/>
              <a:t>, </a:t>
            </a:r>
            <a:r>
              <a:rPr lang="en-US" altLang="zh-CN" sz="2400" b="1" dirty="0" err="1" smtClean="0"/>
              <a:t>Potevio</a:t>
            </a:r>
            <a:r>
              <a:rPr lang="en-US" altLang="zh-CN" sz="2400" b="1" dirty="0" smtClean="0"/>
              <a:t>, III, ITRI, </a:t>
            </a:r>
            <a:r>
              <a:rPr lang="en-US" altLang="zh-CN" sz="2400" b="1" dirty="0" err="1" smtClean="0"/>
              <a:t>Bolloré</a:t>
            </a:r>
            <a:r>
              <a:rPr lang="en-US" altLang="zh-CN" sz="2400" b="1" dirty="0" smtClean="0"/>
              <a:t> Telecom, </a:t>
            </a:r>
            <a:r>
              <a:rPr lang="en-US" altLang="zh-CN" sz="2400" b="1" dirty="0" err="1" smtClean="0"/>
              <a:t>Tejet</a:t>
            </a:r>
            <a:r>
              <a:rPr lang="en-US" altLang="zh-CN" sz="2400" b="1" dirty="0" smtClean="0"/>
              <a:t>, TD-Tech, New </a:t>
            </a:r>
            <a:r>
              <a:rPr lang="en-US" altLang="zh-CN" sz="2400" b="1" dirty="0" err="1" smtClean="0"/>
              <a:t>Postcom</a:t>
            </a:r>
            <a:r>
              <a:rPr lang="en-US" altLang="zh-CN" sz="2400" b="1" dirty="0" smtClean="0"/>
              <a:t>, UK Broadband</a:t>
            </a:r>
            <a:endParaRPr lang="zh-CN" altLang="zh-CN" sz="2400" dirty="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457200"/>
            <a:ext cx="52578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ja-JP" b="1">
                <a:ea typeface="ＭＳ Ｐゴシック" pitchFamily="34" charset="-128"/>
              </a:rPr>
              <a:t>3GPP TSG-RAN WG Meeting #</a:t>
            </a:r>
            <a:r>
              <a:rPr lang="en-US" altLang="ja-JP" b="1">
                <a:ea typeface="ＭＳ Ｐゴシック" pitchFamily="34" charset="-128"/>
              </a:rPr>
              <a:t>63</a:t>
            </a:r>
            <a:endParaRPr lang="en-US" altLang="zh-CN" b="1"/>
          </a:p>
          <a:p>
            <a:pPr>
              <a:spcBef>
                <a:spcPct val="50000"/>
              </a:spcBef>
            </a:pPr>
            <a:r>
              <a:rPr lang="en-US" altLang="ja-JP" b="1">
                <a:ea typeface="ＭＳ Ｐゴシック" pitchFamily="34" charset="-128"/>
              </a:rPr>
              <a:t>Fukuoka, Japan, 3</a:t>
            </a:r>
            <a:r>
              <a:rPr lang="en-US" altLang="ja-JP" b="1" baseline="30000">
                <a:ea typeface="ＭＳ Ｐゴシック" pitchFamily="34" charset="-128"/>
              </a:rPr>
              <a:t>th</a:t>
            </a:r>
            <a:r>
              <a:rPr lang="en-US" altLang="ja-JP" b="1">
                <a:ea typeface="ＭＳ Ｐゴシック" pitchFamily="34" charset="-128"/>
              </a:rPr>
              <a:t> – 6</a:t>
            </a:r>
            <a:r>
              <a:rPr lang="en-US" altLang="ja-JP" b="1" baseline="30000">
                <a:ea typeface="ＭＳ Ｐゴシック" pitchFamily="34" charset="-128"/>
              </a:rPr>
              <a:t>th</a:t>
            </a:r>
            <a:r>
              <a:rPr lang="en-US" altLang="ja-JP" b="1">
                <a:ea typeface="ＭＳ Ｐゴシック" pitchFamily="34" charset="-128"/>
              </a:rPr>
              <a:t> March., 2014</a:t>
            </a:r>
          </a:p>
          <a:p>
            <a:pPr>
              <a:spcBef>
                <a:spcPct val="50000"/>
              </a:spcBef>
            </a:pPr>
            <a:r>
              <a:rPr lang="sv-SE" altLang="ja-JP" b="1">
                <a:ea typeface="ＭＳ Ｐゴシック" pitchFamily="34" charset="-128"/>
              </a:rPr>
              <a:t>Agenda Item: X.X</a:t>
            </a:r>
          </a:p>
          <a:p>
            <a:pPr>
              <a:spcBef>
                <a:spcPct val="50000"/>
              </a:spcBef>
            </a:pPr>
            <a:endParaRPr lang="sv-SE" altLang="ja-JP" b="1">
              <a:ea typeface="ＭＳ Ｐゴシック" pitchFamily="34" charset="-128"/>
            </a:endParaRPr>
          </a:p>
          <a:p>
            <a:pPr>
              <a:spcBef>
                <a:spcPct val="50000"/>
              </a:spcBef>
            </a:pPr>
            <a:endParaRPr lang="en-US" altLang="ja-JP" b="1">
              <a:ea typeface="ＭＳ Ｐゴシック" pitchFamily="34" charset="-128"/>
            </a:endParaRP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6400800" y="609600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ja-JP" smtClean="0">
                <a:ea typeface="ＭＳ Ｐゴシック" pitchFamily="34" charset="-128"/>
              </a:rPr>
              <a:t>RP-140514</a:t>
            </a:r>
            <a:endParaRPr lang="en-US" altLang="ja-JP" b="1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bg2"/>
                </a:solidFill>
              </a:rPr>
              <a:t>Offline Status</a:t>
            </a:r>
            <a:endParaRPr lang="zh-CN" altLang="en-US" dirty="0" smtClean="0">
              <a:solidFill>
                <a:schemeClr val="bg2"/>
              </a:solidFill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142875" y="1600200"/>
            <a:ext cx="8643938" cy="4525963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After intensive offline discussion, no consensus has been reached on the following aspects regarding the introduction of DL only configuration for TDD:</a:t>
            </a:r>
          </a:p>
          <a:p>
            <a:pPr lvl="1"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Significance of the impact on inter-operator coexistence</a:t>
            </a:r>
          </a:p>
          <a:p>
            <a:pPr lvl="1"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Significance of the impact on chipset/terminal ecosystem</a:t>
            </a:r>
          </a:p>
          <a:p>
            <a:pPr lvl="1"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Significance of the performance gain and the validity of the scenarios</a:t>
            </a:r>
          </a:p>
          <a:p>
            <a:pPr lvl="1"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Importance of network synchronization</a:t>
            </a:r>
          </a:p>
          <a:p>
            <a:pPr lvl="1" eaLnBrk="1" hangingPunct="1"/>
            <a:r>
              <a:rPr lang="en-US" altLang="zh-CN" sz="2400" dirty="0" smtClean="0">
                <a:solidFill>
                  <a:schemeClr val="bg2"/>
                </a:solidFill>
              </a:rPr>
              <a:t>Significance of consistent TDD definition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 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13" cy="4972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zh-CN" dirty="0" smtClean="0"/>
              <a:t>DL only configuration should not be introduced to TDD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Pages>0</Pages>
  <Words>131</Words>
  <Characters>0</Characters>
  <Application>WPS Office 专业版</Application>
  <DocSecurity>0</DocSecurity>
  <PresentationFormat>全屏显示(4:3)</PresentationFormat>
  <Lines>0</Lines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Way forward on the new DL only configuration</vt:lpstr>
      <vt:lpstr>Offline Status</vt:lpstr>
      <vt:lpstr>Proposal 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new DL heavy configuration</dc:title>
  <dc:creator>liuxiaofeng</dc:creator>
  <cp:lastModifiedBy>liuxiaofeng</cp:lastModifiedBy>
  <cp:revision>54</cp:revision>
  <dcterms:created xsi:type="dcterms:W3CDTF">2012-06-06T01:30:27Z</dcterms:created>
  <dcterms:modified xsi:type="dcterms:W3CDTF">2014-03-06T05:57:06Z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