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28600"/>
            <a:ext cx="85344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smtClean="0"/>
              <a:t>3GPP TSG-RAN #62						                </a:t>
            </a:r>
            <a:r>
              <a:rPr lang="nb-NO" b="1" dirty="0" smtClean="0"/>
              <a:t>RP- 131764</a:t>
            </a:r>
            <a:endParaRPr lang="en-US" dirty="0" smtClean="0"/>
          </a:p>
          <a:p>
            <a:r>
              <a:rPr lang="nb-NO" b="1" dirty="0" smtClean="0"/>
              <a:t>Busan, Korea, 3– 6 December 2013</a:t>
            </a:r>
            <a:endParaRPr lang="en-US" dirty="0" smtClean="0"/>
          </a:p>
          <a:p>
            <a:endParaRPr lang="en-GB" sz="2000" b="1" dirty="0" smtClean="0"/>
          </a:p>
          <a:p>
            <a:r>
              <a:rPr lang="en-GB" b="1" dirty="0" smtClean="0"/>
              <a:t>Source:		China Unicom</a:t>
            </a:r>
            <a:endParaRPr lang="en-US" dirty="0" smtClean="0"/>
          </a:p>
          <a:p>
            <a:r>
              <a:rPr lang="en-GB" b="1" dirty="0" smtClean="0"/>
              <a:t>Title:		</a:t>
            </a:r>
            <a:r>
              <a:rPr lang="en-US" b="1" dirty="0" smtClean="0"/>
              <a:t>Motivation for the WI proposal: </a:t>
            </a:r>
            <a:r>
              <a:rPr lang="en-US" altLang="zh-CN" b="1" dirty="0" smtClean="0"/>
              <a:t>LTE Advanced inter-band Carrier 			Aggregation of Band 1 and Band 3</a:t>
            </a:r>
            <a:endParaRPr lang="en-US" b="1" dirty="0" smtClean="0"/>
          </a:p>
          <a:p>
            <a:r>
              <a:rPr lang="en-GB" b="1" dirty="0" smtClean="0"/>
              <a:t>Document for:	Discussion</a:t>
            </a:r>
            <a:endParaRPr lang="en-US" b="1" dirty="0" smtClean="0"/>
          </a:p>
          <a:p>
            <a:r>
              <a:rPr lang="en-GB" b="1" dirty="0" smtClean="0"/>
              <a:t>Agenda Item:	</a:t>
            </a:r>
            <a:r>
              <a:rPr lang="en-GB" b="1" dirty="0" smtClean="0"/>
              <a:t>13.1.4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96752"/>
            <a:ext cx="8363272" cy="5256584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en-US" altLang="zh-CN" sz="2000" dirty="0" smtClean="0"/>
              <a:t>Inter-band CA is a proven technique for faster data speeds.</a:t>
            </a:r>
          </a:p>
          <a:p>
            <a:r>
              <a:rPr lang="en-US" sz="2000" dirty="0" smtClean="0"/>
              <a:t>Band 1 and Band 3 are major global FDD bands which have been used in </a:t>
            </a:r>
            <a:r>
              <a:rPr lang="en-US" altLang="zh-CN" sz="2000" dirty="0" smtClean="0"/>
              <a:t>Europe, Asia and in Brazil. </a:t>
            </a:r>
          </a:p>
          <a:p>
            <a:r>
              <a:rPr lang="en-US" altLang="zh-CN" sz="2000" dirty="0" smtClean="0"/>
              <a:t>China Unicom will have both Band 1 and Band 3 for LTE FDD deployment in the future.</a:t>
            </a:r>
          </a:p>
          <a:p>
            <a:endParaRPr lang="en-US" altLang="zh-CN" sz="2000" dirty="0" smtClean="0"/>
          </a:p>
          <a:p>
            <a:pPr lvl="0">
              <a:defRPr/>
            </a:pPr>
            <a:r>
              <a:rPr lang="en-US" altLang="zh-CN" sz="2000" dirty="0" smtClean="0"/>
              <a:t>Has been proposed in RAN4#66bis (April 2013) meeting. No objection. </a:t>
            </a:r>
          </a:p>
          <a:p>
            <a:pPr>
              <a:defRPr/>
            </a:pPr>
            <a:r>
              <a:rPr lang="en-US" altLang="zh-CN" sz="2000" dirty="0" smtClean="0"/>
              <a:t>Has been proposed in RAN-P#60(June 2013) meeting and RAN-P#61(Sep 2013) meeting. </a:t>
            </a:r>
          </a:p>
          <a:p>
            <a:pPr lvl="0">
              <a:defRPr/>
            </a:pPr>
            <a:endParaRPr lang="en-US" altLang="zh-CN" sz="2000" dirty="0" smtClean="0"/>
          </a:p>
          <a:p>
            <a:pPr>
              <a:defRPr/>
            </a:pPr>
            <a:r>
              <a:rPr lang="en-US" altLang="zh-CN" sz="2000" dirty="0" smtClean="0"/>
              <a:t>The features related to the coexistence between band39 and band3 would be discussed later.</a:t>
            </a:r>
          </a:p>
          <a:p>
            <a:pPr lvl="0">
              <a:defRPr/>
            </a:pPr>
            <a:endParaRPr lang="en-US" altLang="zh-CN" sz="2000" dirty="0" smtClean="0"/>
          </a:p>
          <a:p>
            <a:pPr lvl="0">
              <a:defRPr/>
            </a:pPr>
            <a:r>
              <a:rPr lang="en-US" altLang="zh-CN" sz="2000" dirty="0" smtClean="0"/>
              <a:t>Support IMs: China Telecom/KT/NSN/Nokia/</a:t>
            </a:r>
            <a:r>
              <a:rPr lang="en-US" altLang="zh-CN" sz="2000" dirty="0" err="1" smtClean="0"/>
              <a:t>eAccess</a:t>
            </a:r>
            <a:r>
              <a:rPr lang="en-US" altLang="zh-CN" sz="2000" dirty="0" smtClean="0"/>
              <a:t>/</a:t>
            </a:r>
            <a:r>
              <a:rPr lang="en-US" altLang="zh-CN" sz="2000" dirty="0" err="1" smtClean="0"/>
              <a:t>SoftBank</a:t>
            </a:r>
            <a:r>
              <a:rPr lang="en-US" altLang="zh-CN" sz="2000" dirty="0" smtClean="0"/>
              <a:t> Mobile/ Qualcomm/ZTE/</a:t>
            </a:r>
            <a:r>
              <a:rPr lang="en-US" altLang="zh-CN" sz="2000" dirty="0" err="1" smtClean="0"/>
              <a:t>Huawei</a:t>
            </a:r>
            <a:r>
              <a:rPr lang="en-US" altLang="zh-CN" sz="2000" dirty="0" smtClean="0"/>
              <a:t>/NII holdings, Inc.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111</Words>
  <Application>Microsoft Office PowerPoint</Application>
  <PresentationFormat>全屏显示(4:3)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Motivation</vt:lpstr>
    </vt:vector>
  </TitlesOfParts>
  <Company>China Unicom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Hanxiao</dc:creator>
  <cp:lastModifiedBy>chen</cp:lastModifiedBy>
  <cp:revision>9</cp:revision>
  <dcterms:created xsi:type="dcterms:W3CDTF">2013-11-25T08:09:25Z</dcterms:created>
  <dcterms:modified xsi:type="dcterms:W3CDTF">2013-11-26T06:31:35Z</dcterms:modified>
</cp:coreProperties>
</file>