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Way Forward on  work item proposals of small cell enhancements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ZTE, CATR,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3" name="DtsShapeName" descr="CC120GCE72545977C4G5096E56GB8G3609;I;U80G;aRVD,EDMM,M@QBIHO@]l62106!!!!!!!!!!11109ED@498@D1109ED@498@D!!!!!!!!!!!!!!!!!!!!!!!!!!!!!!!!!!!!!!!!!!!!!!!!!!!!9=8808;48;G62130,RVDEDBIHO@]g62130!!!1@B@333D1102301767CD1102301767CD!!!!!!!!!!!!!!!!!!!!!!!!!!!!!!!!!!!!!!!!!!!!!!!!!!!!9=8&gt;2;06&gt;0B50070@!!!!!BIHO@]m50408!!!1@B@33C6110263997970110263997970!!!!!!!!!!!!!!!!!!!!!!!!!!!!!!!!!!!!!!!!!!!!!!!!!!!!825:782@@=B71063!!!!!!BIHO@]b71063!!!!@7G00131107DBB7B64G1107DBB7B64G!!!!!!!!!!!!!!!!!!!!!!!!!!!!!!!!!!!!!!!!!!!!!!!!!!!!827?h82@C1X11025900!!!BIHO@]x11025900!!!!!!!111D15B95230211D15B952302!!!!!!!!!!!!!!!!!!!!!!!!!!!!!!!!!!!!!!!!!!!!!!!!!!!!85B:=85B:NM57913C!!!!!BIHO@]G62130!!!!!!!!!!1110BCGE29D19110BCGE29D19!!!!!!!!!!!!!!!!!!!!!!!!!!!!!!!!!!!!!!!!!!!!!!!!!!!!89K;489J8\KXR9001073I!BIHO@]b71063!!!1@1@1E0C11334G20BG3211334G20BG32!!!!!!!!!!!!!!!!!!!!!!!!!!!!!!!!!!!!!!!!!!!!!!!!!!!!88B8W;0:AHB71063!!!!!!BIHO@]b71063!!!1@7G01761107DBD6@63C1107DBD6@63C!!!!!!!!!!!!!!!!!!!!!!!!!!!!!!!!!!!!!!!!!!!!!!!!!!!!;40&lt;Z;40&lt;jCFV01570!!!!BIHO@]CFV01570!111111111108E3B@@80ES0,012196!Nwdswhdv!ng!TM!@BJO@BJ!gddec`bj!edrhfo!h//sdf`uhno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*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67544" y="332656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Meeting #62	                                                        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RP-132020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December 3-6, 2013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28800"/>
            <a:ext cx="8363272" cy="4353347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 smtClean="0"/>
              <a:t>Two WIDs of small cell enhancements have been submitted to RAN #62.</a:t>
            </a:r>
          </a:p>
          <a:p>
            <a:pPr lvl="1"/>
            <a:r>
              <a:rPr lang="en-US" altLang="zh-CN" sz="2000" dirty="0" smtClean="0"/>
              <a:t>RP-131716 New WI proposal on E-UTRA Small cell enhancements - Physical layer aspects, </a:t>
            </a:r>
          </a:p>
          <a:p>
            <a:pPr lvl="2"/>
            <a:r>
              <a:rPr lang="en-US" altLang="zh-CN" sz="2000" dirty="0" smtClean="0"/>
              <a:t>the following topics are included</a:t>
            </a:r>
          </a:p>
          <a:p>
            <a:pPr lvl="3" fontAlgn="base" hangingPunct="0"/>
            <a:r>
              <a:rPr lang="en-US" altLang="zh-CN" sz="1800" dirty="0" smtClean="0"/>
              <a:t>Introduction of 256QAM in downlink transmission</a:t>
            </a:r>
            <a:endParaRPr lang="zh-CN" altLang="zh-CN" sz="1800" dirty="0" smtClean="0"/>
          </a:p>
          <a:p>
            <a:pPr lvl="3" fontAlgn="base" hangingPunct="0"/>
            <a:r>
              <a:rPr lang="en-US" altLang="zh-CN" sz="1800" dirty="0" smtClean="0"/>
              <a:t>Small cell on/off and discovery</a:t>
            </a:r>
            <a:endParaRPr lang="zh-CN" altLang="zh-CN" sz="1800" dirty="0" smtClean="0"/>
          </a:p>
          <a:p>
            <a:pPr lvl="3" fontAlgn="base" hangingPunct="0"/>
            <a:r>
              <a:rPr lang="en-US" altLang="zh-CN" sz="1800" dirty="0" smtClean="0"/>
              <a:t>Radio-interface based synchronization</a:t>
            </a:r>
          </a:p>
          <a:p>
            <a:pPr lvl="2" fontAlgn="base" hangingPunct="0"/>
            <a:r>
              <a:rPr lang="en-US" altLang="zh-CN" sz="2000" dirty="0" smtClean="0"/>
              <a:t>much effort was spent on the above three topics with concrete conclusions during the study item phase.</a:t>
            </a:r>
          </a:p>
          <a:p>
            <a:pPr lvl="2" fontAlgn="base" hangingPunct="0"/>
            <a:endParaRPr lang="en-US" altLang="zh-CN" sz="1400" dirty="0" smtClean="0"/>
          </a:p>
          <a:p>
            <a:pPr lvl="1"/>
            <a:r>
              <a:rPr lang="en-US" altLang="zh-CN" sz="2000" dirty="0" smtClean="0"/>
              <a:t>RP-131971 New WI: Further enhancement of small cells for E-UTRA-Overhead reduction, which includes the following topic</a:t>
            </a:r>
          </a:p>
          <a:p>
            <a:pPr lvl="2"/>
            <a:r>
              <a:rPr lang="en-US" altLang="zh-CN" sz="2000" dirty="0" smtClean="0"/>
              <a:t>overhead reduction is included</a:t>
            </a:r>
          </a:p>
          <a:p>
            <a:pPr lvl="2"/>
            <a:r>
              <a:rPr lang="en-US" altLang="zh-CN" sz="2000" dirty="0" smtClean="0"/>
              <a:t>benefits were observed in the study item phase for overhead reduction, especially UL DMRS overhead reduction.</a:t>
            </a:r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69269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Background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075240" cy="3456384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enhancements proposed in both RP-131716 and RP-131971 are important aspects for small cell deployment.</a:t>
            </a:r>
          </a:p>
          <a:p>
            <a:pPr>
              <a:buNone/>
            </a:pPr>
            <a:endParaRPr lang="en-US" altLang="zh-CN" sz="2400" dirty="0" smtClean="0"/>
          </a:p>
          <a:p>
            <a:r>
              <a:rPr lang="en-US" altLang="zh-CN" sz="2400" dirty="0" smtClean="0"/>
              <a:t>It is proposed to prioritize on RP-131716  in this meeting, considering the limited time of Rel-12.</a:t>
            </a:r>
          </a:p>
          <a:p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69269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Proposal</a:t>
            </a:r>
            <a:endParaRPr lang="zh-CN" altLang="en-US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164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work item proposals of small cell enhancements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overhead reduction of small cell enhancements</dc:title>
  <dc:creator>Fanxiaoan</dc:creator>
  <cp:lastModifiedBy>David Mazzarese</cp:lastModifiedBy>
  <cp:revision>20</cp:revision>
  <dcterms:created xsi:type="dcterms:W3CDTF">2013-11-30T06:43:20Z</dcterms:created>
  <dcterms:modified xsi:type="dcterms:W3CDTF">2013-12-03T08:38:23Z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(1)UW5xvUM3Z36Uq3/eZ/JK/73S+xDL49QORMgbKGZqxB1gWhFW3ac2TPXzAdemJ+uQOYaAPhu8_x000d_
nh1DfaxDeDNoQsLwlHqmXJdFY/DKrSZX6N1vBVG8Q2Q9oqene68B5wcsP1j5Jd7SaXxydPf8_x000d_
93GegL2ql0JcSRFdiWCx1+5AUdU=</vt:lpwstr>
  </property>
  <property fmtid="{D5CDD505-2E9C-101B-9397-08002B2CF9AE}" pid="3" name="sflag">
    <vt:lpwstr>1385989158</vt:lpwstr>
  </property>
</Properties>
</file>