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ja-JP" noProof="0" smtClean="0"/>
              <a:t>Click to edit Master title style</a:t>
            </a:r>
            <a:endParaRPr lang="ja-JP" altLang="en-US" noProof="0" smtClean="0"/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ja-JP" noProof="0" smtClean="0"/>
              <a:t>Click to edit Master subtitle style</a:t>
            </a:r>
            <a:endParaRPr lang="ja-JP" altLang="en-US" noProof="0" smtClean="0"/>
          </a:p>
        </p:txBody>
      </p:sp>
      <p:pic>
        <p:nvPicPr>
          <p:cNvPr id="76805" name="Picture 6" descr="3GPP_TM_R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ja-JP" dirty="0">
                <a:solidFill>
                  <a:schemeClr val="bg1"/>
                </a:solidFill>
                <a:ea typeface="MS PGothic" pitchFamily="50" charset="-128"/>
              </a:rPr>
              <a:t>© 3GPP 2009     Mobile World Congress, </a:t>
            </a:r>
          </a:p>
        </p:txBody>
      </p:sp>
      <p:pic>
        <p:nvPicPr>
          <p:cNvPr id="76808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9" name="Picture 6" descr="3GPP_TM_R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1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  <a:ea typeface="MS PGothic" pitchFamily="50" charset="-128"/>
              </a:rPr>
              <a:t>ＳＬＩＤＥ</a:t>
            </a:r>
            <a:fld id="{E4A48B60-C71E-46B2-8B66-351DAF91E3B1}" type="slidenum">
              <a:rPr lang="ja-JP" altLang="en-GB" sz="1100" b="1">
                <a:solidFill>
                  <a:schemeClr val="bg1"/>
                </a:solidFill>
                <a:ea typeface="MS PGothic" pitchFamily="50" charset="-128"/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  <a:ea typeface="MS PGothic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64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922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920038" y="6483350"/>
            <a:ext cx="989012" cy="222250"/>
          </a:xfrm>
        </p:spPr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297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920038" y="6483350"/>
            <a:ext cx="989012" cy="222250"/>
          </a:xfrm>
        </p:spPr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8590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920038" y="6483350"/>
            <a:ext cx="989012" cy="222250"/>
          </a:xfrm>
        </p:spPr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920038" y="6483350"/>
            <a:ext cx="989012" cy="222250"/>
          </a:xfrm>
        </p:spPr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482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001000" y="6400800"/>
            <a:ext cx="989012" cy="381000"/>
          </a:xfrm>
        </p:spPr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130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88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598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42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57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931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06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16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GB" altLang="ja-JP" smtClean="0"/>
          </a:p>
        </p:txBody>
      </p:sp>
      <p:sp>
        <p:nvSpPr>
          <p:cNvPr id="7578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altLang="ja-JP" smtClean="0"/>
          </a:p>
        </p:txBody>
      </p:sp>
      <p:pic>
        <p:nvPicPr>
          <p:cNvPr id="75781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ja-JP" dirty="0">
                <a:solidFill>
                  <a:schemeClr val="bg1"/>
                </a:solidFill>
                <a:ea typeface="MS PGothic" pitchFamily="50" charset="-128"/>
              </a:rPr>
              <a:t>© 3GPP 2009     Mobile World Congress, </a:t>
            </a:r>
          </a:p>
        </p:txBody>
      </p:sp>
      <p:pic>
        <p:nvPicPr>
          <p:cNvPr id="75783" name="Picture 7" descr="green2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  <a:ea typeface="MS PGothic" pitchFamily="50" charset="-128"/>
              </a:rPr>
              <a:t>ＳＬＩＤＥ</a:t>
            </a:r>
            <a:fld id="{B1EB0349-E134-4757-9A7A-6E181C7779AC}" type="slidenum">
              <a:rPr lang="ja-JP" altLang="en-GB" sz="1100" b="1">
                <a:solidFill>
                  <a:schemeClr val="bg1"/>
                </a:solidFill>
                <a:ea typeface="MS PGothic" pitchFamily="50" charset="-128"/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  <a:ea typeface="MS PGothic" pitchFamily="50" charset="-128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  <a:ea typeface="+mn-ea"/>
              </a:defRPr>
            </a:lvl1pPr>
          </a:lstStyle>
          <a:p>
            <a:fld id="{1A139F95-944D-4F33-B6AE-6FB5637AC6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20"/>
        </a:buBlip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38100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en-GB" sz="2000" b="1" dirty="0" smtClean="0"/>
              <a:t>3GPP TSG-RAN Meeting #53</a:t>
            </a:r>
            <a:r>
              <a:rPr lang="en-GB" sz="2000" b="1" i="1" dirty="0" smtClean="0"/>
              <a:t> 		</a:t>
            </a:r>
            <a:r>
              <a:rPr lang="en-GB" sz="2000" u="sng" dirty="0" smtClean="0">
                <a:sym typeface="Wingdings"/>
              </a:rPr>
              <a:t></a:t>
            </a:r>
            <a:r>
              <a:rPr lang="en-GB" sz="2000" dirty="0" smtClean="0"/>
              <a:t> </a:t>
            </a:r>
            <a:r>
              <a:rPr lang="en-GB" sz="2000" b="1" i="1" dirty="0" smtClean="0"/>
              <a:t>RP-11</a:t>
            </a:r>
            <a:r>
              <a:rPr lang="en-US" sz="2000" b="1" i="1" dirty="0" smtClean="0"/>
              <a:t>1386</a:t>
            </a:r>
            <a:br>
              <a:rPr lang="en-US" sz="2000" b="1" i="1" dirty="0" smtClean="0"/>
            </a:br>
            <a:r>
              <a:rPr lang="en-GB" sz="2000" b="1" dirty="0" smtClean="0"/>
              <a:t>Fukuoka, Japan, 13 – 16 September 2011</a:t>
            </a:r>
            <a:br>
              <a:rPr lang="en-GB" sz="2000" b="1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5" name="Content Placeholder 4"/>
          <p:cNvSpPr>
            <a:spLocks noGrp="1"/>
          </p:cNvSpPr>
          <p:nvPr>
            <p:ph type="subTitle" idx="1"/>
          </p:nvPr>
        </p:nvSpPr>
        <p:spPr>
          <a:xfrm>
            <a:off x="1143000" y="2133600"/>
            <a:ext cx="6400800" cy="2590800"/>
          </a:xfrm>
        </p:spPr>
        <p:txBody>
          <a:bodyPr/>
          <a:lstStyle/>
          <a:p>
            <a:r>
              <a:rPr lang="en-US" sz="4000" dirty="0" smtClean="0"/>
              <a:t>Band 26 Way Forward</a:t>
            </a:r>
          </a:p>
          <a:p>
            <a:r>
              <a:rPr lang="en-US" sz="4000" dirty="0" smtClean="0"/>
              <a:t>Sprint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486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81000"/>
            <a:ext cx="6834188" cy="685800"/>
          </a:xfrm>
        </p:spPr>
        <p:txBody>
          <a:bodyPr>
            <a:noAutofit/>
          </a:bodyPr>
          <a:lstStyle/>
          <a:p>
            <a:pPr algn="l"/>
            <a:r>
              <a:rPr lang="en-GB" sz="2000" b="1" dirty="0" smtClean="0"/>
              <a:t>3GPP TSG-RAN Meeting #53 		</a:t>
            </a:r>
            <a:r>
              <a:rPr lang="en-GB" sz="2000" b="1" dirty="0" smtClean="0">
                <a:sym typeface="Wingdings"/>
              </a:rPr>
              <a:t></a:t>
            </a:r>
            <a:r>
              <a:rPr lang="en-GB" sz="2000" b="1" dirty="0" smtClean="0"/>
              <a:t> </a:t>
            </a:r>
            <a:r>
              <a:rPr lang="en-GB" sz="2000" b="1" i="1" dirty="0"/>
              <a:t> RP-11</a:t>
            </a:r>
            <a:r>
              <a:rPr lang="en-US" sz="2000" b="1" i="1" dirty="0"/>
              <a:t>1386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GB" sz="2000" b="1" dirty="0" smtClean="0"/>
              <a:t>Fukuoka, Japan, 13 – 16 September 2011</a:t>
            </a:r>
            <a:br>
              <a:rPr lang="en-GB" sz="2000" b="1" dirty="0" smtClean="0"/>
            </a:b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GB" sz="2000" b="1" dirty="0" smtClean="0"/>
              <a:t> </a:t>
            </a:r>
            <a:endParaRPr lang="en-US" sz="20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Keep the E850_UB open showing 90% complete. </a:t>
            </a:r>
          </a:p>
          <a:p>
            <a:r>
              <a:rPr lang="en-US" altLang="ja-JP" dirty="0" smtClean="0"/>
              <a:t>36.101 CR  RP-111368 as baseline for RAN4 work</a:t>
            </a:r>
          </a:p>
          <a:p>
            <a:r>
              <a:rPr lang="en-US" dirty="0" smtClean="0"/>
              <a:t>Timeline: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Resolve coexistence values for existing bands by December 2011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Resolve coexistence values for new bands as part of APAC700 and the Band 27 WI’s by March 2012</a:t>
            </a:r>
          </a:p>
          <a:p>
            <a:pPr>
              <a:buFont typeface="Arial" pitchFamily="34" charset="0"/>
              <a:buChar char="•"/>
            </a:pPr>
            <a:r>
              <a:rPr lang="en-US" altLang="ja-JP" dirty="0"/>
              <a:t>Use </a:t>
            </a:r>
            <a:r>
              <a:rPr lang="en-US" altLang="ja-JP" dirty="0" smtClean="0"/>
              <a:t>25.101 </a:t>
            </a:r>
            <a:r>
              <a:rPr lang="en-US" altLang="ja-JP" dirty="0"/>
              <a:t>CR  </a:t>
            </a:r>
            <a:r>
              <a:rPr lang="en-US" altLang="ja-JP" dirty="0" smtClean="0"/>
              <a:t>RP-11XXXX </a:t>
            </a:r>
            <a:r>
              <a:rPr lang="en-US" altLang="ja-JP" dirty="0"/>
              <a:t>as baseline for RAN4 </a:t>
            </a:r>
            <a:r>
              <a:rPr lang="en-US" altLang="ja-JP" dirty="0" smtClean="0"/>
              <a:t>work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Implement CR’s as Release 11 all except 25.307  and </a:t>
            </a:r>
            <a:r>
              <a:rPr lang="en-US" dirty="0" smtClean="0"/>
              <a:t>36.307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It is expected that new versions of the UTRA and E-UTRA specifications will be available shortly after the CR’s are approved at plenary. </a:t>
            </a:r>
            <a:endParaRPr lang="en-US" dirty="0" smtClean="0"/>
          </a:p>
          <a:p>
            <a:pPr lvl="1">
              <a:buFont typeface="Arial" pitchFamily="34" charset="0"/>
              <a:buChar char="•"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dirty="0" smtClean="0"/>
          </a:p>
          <a:p>
            <a:pPr lvl="1"/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49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2000" b="1" dirty="0" smtClean="0"/>
              <a:t>3GPP TSG-RAN Meeting #53 		</a:t>
            </a:r>
            <a:r>
              <a:rPr lang="en-GB" sz="2000" b="1" dirty="0" smtClean="0">
                <a:sym typeface="Wingdings"/>
              </a:rPr>
              <a:t></a:t>
            </a:r>
            <a:r>
              <a:rPr lang="en-GB" sz="2000" b="1" dirty="0" smtClean="0"/>
              <a:t> </a:t>
            </a:r>
            <a:r>
              <a:rPr lang="en-GB" sz="2000" b="1" i="1" dirty="0"/>
              <a:t> RP-11</a:t>
            </a:r>
            <a:r>
              <a:rPr lang="en-US" sz="2000" b="1" i="1" dirty="0"/>
              <a:t>1386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GB" sz="2000" b="1" dirty="0" smtClean="0"/>
              <a:t>Fukuoka, Japan, 13 – 16 September 2011</a:t>
            </a:r>
            <a:br>
              <a:rPr lang="en-GB" sz="2000" b="1" dirty="0" smtClean="0"/>
            </a:b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Align the RRM and RF specifications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89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 template</Template>
  <TotalTime>266</TotalTime>
  <Words>115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1_3gpp</vt:lpstr>
      <vt:lpstr>3GPP TSG-RAN Meeting #53    RP-111386 Fukuoka, Japan, 13 – 16 September 2011  </vt:lpstr>
      <vt:lpstr>3GPP TSG-RAN Meeting #53     RP-111386 Fukuoka, Japan, 13 – 16 September 2011    </vt:lpstr>
      <vt:lpstr>3GPP TSG-RAN Meeting #53     RP-111386 Fukuoka, Japan, 13 – 16 September 2011 </vt:lpstr>
    </vt:vector>
  </TitlesOfParts>
  <Company>Sprint Nextel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Meeting #53    RP-11XXXX Fukuoka, Japan, 13 – 16 September 2011  </dc:title>
  <dc:creator>John Humbert</dc:creator>
  <cp:lastModifiedBy>John Humbert</cp:lastModifiedBy>
  <cp:revision>6</cp:revision>
  <dcterms:created xsi:type="dcterms:W3CDTF">2011-09-15T06:27:15Z</dcterms:created>
  <dcterms:modified xsi:type="dcterms:W3CDTF">2011-09-16T02:15:26Z</dcterms:modified>
</cp:coreProperties>
</file>