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6" r:id="rId6"/>
    <p:sldId id="274" r:id="rId7"/>
    <p:sldId id="275" r:id="rId8"/>
    <p:sldId id="272" r:id="rId9"/>
    <p:sldId id="2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E8A0937-C20F-9EF2-F3C8-DFCA58F00184}" name="Alex Bladenis" initials="AB" userId="S::Alex.Bladenis@team.telstra.com::fddeadd9-bec1-4005-94c5-46ba714cee06" providerId="AD"/>
  <p188:author id="{019CD04B-F8CB-2541-6B97-C58DC0AAE525}" name="Nick Tompson" initials="NT" userId="Nick Tompson" providerId="None"/>
  <p188:author id="{C7EE1F7C-1BCC-8B42-2A74-91E8F25A147D}" name="Frank Savaglio" initials="FS" userId="S::Frank.Savaglio@team.telstra.com::07b93c5a-94ee-4512-8e4d-50e817b0b72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1B5C0C-9BE6-4EB4-817F-BEC13BBD6BFB}" v="9" dt="2025-12-01T09:50:37.2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55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k Tompson" userId="S::nick.a.tompson@team.telstra.com::2d2a9951-cb0c-421b-8622-b077d3f1dd21" providerId="AD" clId="Web-{BDDE4060-C290-A504-B76C-B7C1862C2674}"/>
    <pc:docChg chg="modSld">
      <pc:chgData name="Nick Tompson" userId="S::nick.a.tompson@team.telstra.com::2d2a9951-cb0c-421b-8622-b077d3f1dd21" providerId="AD" clId="Web-{BDDE4060-C290-A504-B76C-B7C1862C2674}" dt="2025-11-13T06:49:43.882" v="3"/>
      <pc:docMkLst>
        <pc:docMk/>
      </pc:docMkLst>
      <pc:sldChg chg="addSp delSp modSp">
        <pc:chgData name="Nick Tompson" userId="S::nick.a.tompson@team.telstra.com::2d2a9951-cb0c-421b-8622-b077d3f1dd21" providerId="AD" clId="Web-{BDDE4060-C290-A504-B76C-B7C1862C2674}" dt="2025-11-13T06:49:43.882" v="3"/>
        <pc:sldMkLst>
          <pc:docMk/>
          <pc:sldMk cId="366893998" sldId="270"/>
        </pc:sldMkLst>
      </pc:sldChg>
    </pc:docChg>
  </pc:docChgLst>
  <pc:docChgLst>
    <pc:chgData name="Frank Savaglio" userId="07b93c5a-94ee-4512-8e4d-50e817b0b729" providerId="ADAL" clId="{DD5FB29D-8F1C-4760-BF3B-7B8F9C4569B5}"/>
    <pc:docChg chg="undo redo custSel addSld delSld modSld sldOrd">
      <pc:chgData name="Frank Savaglio" userId="07b93c5a-94ee-4512-8e4d-50e817b0b729" providerId="ADAL" clId="{DD5FB29D-8F1C-4760-BF3B-7B8F9C4569B5}" dt="2025-10-29T05:36:06.605" v="3005" actId="20577"/>
      <pc:docMkLst>
        <pc:docMk/>
      </pc:docMkLst>
      <pc:sldChg chg="modSp mod">
        <pc:chgData name="Frank Savaglio" userId="07b93c5a-94ee-4512-8e4d-50e817b0b729" providerId="ADAL" clId="{DD5FB29D-8F1C-4760-BF3B-7B8F9C4569B5}" dt="2025-10-29T05:33:51.452" v="2699" actId="20577"/>
        <pc:sldMkLst>
          <pc:docMk/>
          <pc:sldMk cId="1164319141" sldId="256"/>
        </pc:sldMkLst>
      </pc:sldChg>
      <pc:sldChg chg="modSp new mod">
        <pc:chgData name="Frank Savaglio" userId="07b93c5a-94ee-4512-8e4d-50e817b0b729" providerId="ADAL" clId="{DD5FB29D-8F1C-4760-BF3B-7B8F9C4569B5}" dt="2025-10-29T05:23:33.380" v="2670" actId="13926"/>
        <pc:sldMkLst>
          <pc:docMk/>
          <pc:sldMk cId="4184184074" sldId="260"/>
        </pc:sldMkLst>
      </pc:sldChg>
      <pc:sldChg chg="modSp new mod">
        <pc:chgData name="Frank Savaglio" userId="07b93c5a-94ee-4512-8e4d-50e817b0b729" providerId="ADAL" clId="{DD5FB29D-8F1C-4760-BF3B-7B8F9C4569B5}" dt="2025-10-29T05:36:06.605" v="3005" actId="20577"/>
        <pc:sldMkLst>
          <pc:docMk/>
          <pc:sldMk cId="1120021654" sldId="261"/>
        </pc:sldMkLst>
      </pc:sldChg>
    </pc:docChg>
  </pc:docChgLst>
  <pc:docChgLst>
    <pc:chgData name="Alex Bladenis" userId="fddeadd9-bec1-4005-94c5-46ba714cee06" providerId="ADAL" clId="{BED98562-4B80-4A68-9C25-47A9DE782825}"/>
    <pc:docChg chg="undo custSel addSld modSld">
      <pc:chgData name="Alex Bladenis" userId="fddeadd9-bec1-4005-94c5-46ba714cee06" providerId="ADAL" clId="{BED98562-4B80-4A68-9C25-47A9DE782825}" dt="2025-11-14T01:50:42.087" v="900" actId="478"/>
      <pc:docMkLst>
        <pc:docMk/>
      </pc:docMkLst>
      <pc:sldChg chg="mod modShow">
        <pc:chgData name="Alex Bladenis" userId="fddeadd9-bec1-4005-94c5-46ba714cee06" providerId="ADAL" clId="{BED98562-4B80-4A68-9C25-47A9DE782825}" dt="2025-11-14T00:48:45.266" v="260" actId="729"/>
        <pc:sldMkLst>
          <pc:docMk/>
          <pc:sldMk cId="1164319141" sldId="256"/>
        </pc:sldMkLst>
      </pc:sldChg>
      <pc:sldChg chg="mod modShow">
        <pc:chgData name="Alex Bladenis" userId="fddeadd9-bec1-4005-94c5-46ba714cee06" providerId="ADAL" clId="{BED98562-4B80-4A68-9C25-47A9DE782825}" dt="2025-11-14T00:48:45.266" v="260" actId="729"/>
        <pc:sldMkLst>
          <pc:docMk/>
          <pc:sldMk cId="4184184074" sldId="260"/>
        </pc:sldMkLst>
      </pc:sldChg>
      <pc:sldChg chg="mod modShow">
        <pc:chgData name="Alex Bladenis" userId="fddeadd9-bec1-4005-94c5-46ba714cee06" providerId="ADAL" clId="{BED98562-4B80-4A68-9C25-47A9DE782825}" dt="2025-11-14T00:48:45.266" v="260" actId="729"/>
        <pc:sldMkLst>
          <pc:docMk/>
          <pc:sldMk cId="1120021654" sldId="261"/>
        </pc:sldMkLst>
      </pc:sldChg>
      <pc:sldChg chg="modSp mod modShow">
        <pc:chgData name="Alex Bladenis" userId="fddeadd9-bec1-4005-94c5-46ba714cee06" providerId="ADAL" clId="{BED98562-4B80-4A68-9C25-47A9DE782825}" dt="2025-11-14T00:48:45.266" v="260" actId="729"/>
        <pc:sldMkLst>
          <pc:docMk/>
          <pc:sldMk cId="2818335369" sldId="269"/>
        </pc:sldMkLst>
      </pc:sldChg>
      <pc:sldChg chg="mod modShow">
        <pc:chgData name="Alex Bladenis" userId="fddeadd9-bec1-4005-94c5-46ba714cee06" providerId="ADAL" clId="{BED98562-4B80-4A68-9C25-47A9DE782825}" dt="2025-11-14T00:48:45.266" v="260" actId="729"/>
        <pc:sldMkLst>
          <pc:docMk/>
          <pc:sldMk cId="366893998" sldId="270"/>
        </pc:sldMkLst>
      </pc:sldChg>
      <pc:sldChg chg="new">
        <pc:chgData name="Alex Bladenis" userId="fddeadd9-bec1-4005-94c5-46ba714cee06" providerId="ADAL" clId="{BED98562-4B80-4A68-9C25-47A9DE782825}" dt="2025-11-13T06:50:16.348" v="0" actId="680"/>
        <pc:sldMkLst>
          <pc:docMk/>
          <pc:sldMk cId="3716073889" sldId="271"/>
        </pc:sldMkLst>
      </pc:sldChg>
      <pc:sldChg chg="addSp delSp modSp mod">
        <pc:chgData name="Alex Bladenis" userId="fddeadd9-bec1-4005-94c5-46ba714cee06" providerId="ADAL" clId="{BED98562-4B80-4A68-9C25-47A9DE782825}" dt="2025-11-14T01:50:42.087" v="900" actId="478"/>
        <pc:sldMkLst>
          <pc:docMk/>
          <pc:sldMk cId="3222609883" sldId="272"/>
        </pc:sldMkLst>
        <pc:spChg chg="mod">
          <ac:chgData name="Alex Bladenis" userId="fddeadd9-bec1-4005-94c5-46ba714cee06" providerId="ADAL" clId="{BED98562-4B80-4A68-9C25-47A9DE782825}" dt="2025-11-13T07:11:54.554" v="225" actId="6549"/>
          <ac:spMkLst>
            <pc:docMk/>
            <pc:sldMk cId="3222609883" sldId="272"/>
            <ac:spMk id="2" creationId="{B9F9E20A-EA4D-82DA-B495-FF90FD5C5387}"/>
          </ac:spMkLst>
        </pc:spChg>
        <pc:spChg chg="mod">
          <ac:chgData name="Alex Bladenis" userId="fddeadd9-bec1-4005-94c5-46ba714cee06" providerId="ADAL" clId="{BED98562-4B80-4A68-9C25-47A9DE782825}" dt="2025-11-14T01:49:17.851" v="899" actId="6549"/>
          <ac:spMkLst>
            <pc:docMk/>
            <pc:sldMk cId="3222609883" sldId="272"/>
            <ac:spMk id="3" creationId="{6F7F5EAE-9A43-640C-B094-BCC64DAB0C07}"/>
          </ac:spMkLst>
        </pc:spChg>
        <pc:picChg chg="mod">
          <ac:chgData name="Alex Bladenis" userId="fddeadd9-bec1-4005-94c5-46ba714cee06" providerId="ADAL" clId="{BED98562-4B80-4A68-9C25-47A9DE782825}" dt="2025-11-14T01:00:00.873" v="416" actId="1076"/>
          <ac:picMkLst>
            <pc:docMk/>
            <pc:sldMk cId="3222609883" sldId="272"/>
            <ac:picMk id="5" creationId="{7C487FC0-084E-02F9-04CB-DC0D9E7B0C3A}"/>
          </ac:picMkLst>
        </pc:picChg>
      </pc:sldChg>
      <pc:sldChg chg="modSp mod">
        <pc:chgData name="Alex Bladenis" userId="fddeadd9-bec1-4005-94c5-46ba714cee06" providerId="ADAL" clId="{BED98562-4B80-4A68-9C25-47A9DE782825}" dt="2025-11-14T00:49:25.962" v="280" actId="6549"/>
        <pc:sldMkLst>
          <pc:docMk/>
          <pc:sldMk cId="2593595649" sldId="274"/>
        </pc:sldMkLst>
        <pc:spChg chg="mod">
          <ac:chgData name="Alex Bladenis" userId="fddeadd9-bec1-4005-94c5-46ba714cee06" providerId="ADAL" clId="{BED98562-4B80-4A68-9C25-47A9DE782825}" dt="2025-11-14T00:49:25.962" v="280" actId="6549"/>
          <ac:spMkLst>
            <pc:docMk/>
            <pc:sldMk cId="2593595649" sldId="274"/>
            <ac:spMk id="3" creationId="{5943DEB4-5A6F-ADBB-98E4-5D34208191F1}"/>
          </ac:spMkLst>
        </pc:spChg>
      </pc:sldChg>
      <pc:sldChg chg="modSp mod">
        <pc:chgData name="Alex Bladenis" userId="fddeadd9-bec1-4005-94c5-46ba714cee06" providerId="ADAL" clId="{BED98562-4B80-4A68-9C25-47A9DE782825}" dt="2025-11-14T00:52:44.937" v="288" actId="20577"/>
        <pc:sldMkLst>
          <pc:docMk/>
          <pc:sldMk cId="4283049250" sldId="275"/>
        </pc:sldMkLst>
        <pc:spChg chg="mod">
          <ac:chgData name="Alex Bladenis" userId="fddeadd9-bec1-4005-94c5-46ba714cee06" providerId="ADAL" clId="{BED98562-4B80-4A68-9C25-47A9DE782825}" dt="2025-11-14T00:52:44.937" v="288" actId="20577"/>
          <ac:spMkLst>
            <pc:docMk/>
            <pc:sldMk cId="4283049250" sldId="275"/>
            <ac:spMk id="3" creationId="{756C9DD1-5286-FA0F-E72C-5D073D8C81A7}"/>
          </ac:spMkLst>
        </pc:spChg>
      </pc:sldChg>
      <pc:sldChg chg="modSp new mod modShow">
        <pc:chgData name="Alex Bladenis" userId="fddeadd9-bec1-4005-94c5-46ba714cee06" providerId="ADAL" clId="{BED98562-4B80-4A68-9C25-47A9DE782825}" dt="2025-11-14T01:48:20.835" v="853" actId="729"/>
        <pc:sldMkLst>
          <pc:docMk/>
          <pc:sldMk cId="964405168" sldId="277"/>
        </pc:sldMkLst>
      </pc:sldChg>
      <pc:sldChg chg="addSp delSp modSp add mod chgLayout">
        <pc:chgData name="Alex Bladenis" userId="fddeadd9-bec1-4005-94c5-46ba714cee06" providerId="ADAL" clId="{BED98562-4B80-4A68-9C25-47A9DE782825}" dt="2025-11-14T01:43:07.081" v="851" actId="207"/>
        <pc:sldMkLst>
          <pc:docMk/>
          <pc:sldMk cId="2118906803" sldId="278"/>
        </pc:sldMkLst>
        <pc:spChg chg="mod ord">
          <ac:chgData name="Alex Bladenis" userId="fddeadd9-bec1-4005-94c5-46ba714cee06" providerId="ADAL" clId="{BED98562-4B80-4A68-9C25-47A9DE782825}" dt="2025-11-14T01:16:08.175" v="541" actId="6264"/>
          <ac:spMkLst>
            <pc:docMk/>
            <pc:sldMk cId="2118906803" sldId="278"/>
            <ac:spMk id="2" creationId="{EAD7AFCB-5F61-40CC-C053-369A1D642DC6}"/>
          </ac:spMkLst>
        </pc:spChg>
        <pc:spChg chg="mod ord">
          <ac:chgData name="Alex Bladenis" userId="fddeadd9-bec1-4005-94c5-46ba714cee06" providerId="ADAL" clId="{BED98562-4B80-4A68-9C25-47A9DE782825}" dt="2025-11-14T01:43:07.081" v="851" actId="207"/>
          <ac:spMkLst>
            <pc:docMk/>
            <pc:sldMk cId="2118906803" sldId="278"/>
            <ac:spMk id="3" creationId="{D1F91323-F7E3-9B4D-3EF6-18B168319C8F}"/>
          </ac:spMkLst>
        </pc:spChg>
      </pc:sldChg>
      <pc:sldChg chg="modSp new mod modShow">
        <pc:chgData name="Alex Bladenis" userId="fddeadd9-bec1-4005-94c5-46ba714cee06" providerId="ADAL" clId="{BED98562-4B80-4A68-9C25-47A9DE782825}" dt="2025-11-14T01:48:16.477" v="852" actId="729"/>
        <pc:sldMkLst>
          <pc:docMk/>
          <pc:sldMk cId="2432409987" sldId="279"/>
        </pc:sldMkLst>
      </pc:sldChg>
    </pc:docChg>
  </pc:docChgLst>
  <pc:docChgLst>
    <pc:chgData name="Nick Tompson" userId="2d2a9951-cb0c-421b-8622-b077d3f1dd21" providerId="ADAL" clId="{2B695C59-4B16-5064-85C7-36CF40423FDC}"/>
    <pc:docChg chg="custSel addSld modSld">
      <pc:chgData name="Nick Tompson" userId="2d2a9951-cb0c-421b-8622-b077d3f1dd21" providerId="ADAL" clId="{2B695C59-4B16-5064-85C7-36CF40423FDC}" dt="2025-11-13T23:43:01.724" v="262" actId="20577"/>
      <pc:docMkLst>
        <pc:docMk/>
      </pc:docMkLst>
      <pc:sldChg chg="modSp add mod modCm">
        <pc:chgData name="Nick Tompson" userId="2d2a9951-cb0c-421b-8622-b077d3f1dd21" providerId="ADAL" clId="{2B695C59-4B16-5064-85C7-36CF40423FDC}" dt="2025-11-13T23:35:15.360" v="1" actId="20577"/>
        <pc:sldMkLst>
          <pc:docMk/>
          <pc:sldMk cId="3222609883" sldId="272"/>
        </pc:sldMkLst>
        <pc:spChg chg="mod">
          <ac:chgData name="Nick Tompson" userId="2d2a9951-cb0c-421b-8622-b077d3f1dd21" providerId="ADAL" clId="{2B695C59-4B16-5064-85C7-36CF40423FDC}" dt="2025-11-13T23:35:15.360" v="1" actId="20577"/>
          <ac:spMkLst>
            <pc:docMk/>
            <pc:sldMk cId="3222609883" sldId="272"/>
            <ac:spMk id="3" creationId="{6F7F5EAE-9A43-640C-B094-BCC64DAB0C0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Nick Tompson" userId="2d2a9951-cb0c-421b-8622-b077d3f1dd21" providerId="ADAL" clId="{2B695C59-4B16-5064-85C7-36CF40423FDC}" dt="2025-11-13T23:35:15.360" v="1" actId="20577"/>
              <pc2:cmMkLst xmlns:pc2="http://schemas.microsoft.com/office/powerpoint/2019/9/main/command">
                <pc:docMk/>
                <pc:sldMk cId="3222609883" sldId="272"/>
                <pc2:cmMk id="{B17B999C-C19A-724C-9A61-D0A42C08406E}"/>
              </pc2:cmMkLst>
            </pc226:cmChg>
          </p:ext>
        </pc:extLst>
      </pc:sldChg>
      <pc:sldChg chg="modSp add mod">
        <pc:chgData name="Nick Tompson" userId="2d2a9951-cb0c-421b-8622-b077d3f1dd21" providerId="ADAL" clId="{2B695C59-4B16-5064-85C7-36CF40423FDC}" dt="2025-11-13T23:43:01.724" v="262" actId="20577"/>
        <pc:sldMkLst>
          <pc:docMk/>
          <pc:sldMk cId="254657099" sldId="273"/>
        </pc:sldMkLst>
      </pc:sldChg>
      <pc:sldChg chg="add">
        <pc:chgData name="Nick Tompson" userId="2d2a9951-cb0c-421b-8622-b077d3f1dd21" providerId="ADAL" clId="{2B695C59-4B16-5064-85C7-36CF40423FDC}" dt="2025-11-13T06:50:33.508" v="0"/>
        <pc:sldMkLst>
          <pc:docMk/>
          <pc:sldMk cId="2593595649" sldId="274"/>
        </pc:sldMkLst>
      </pc:sldChg>
      <pc:sldChg chg="add">
        <pc:chgData name="Nick Tompson" userId="2d2a9951-cb0c-421b-8622-b077d3f1dd21" providerId="ADAL" clId="{2B695C59-4B16-5064-85C7-36CF40423FDC}" dt="2025-11-13T06:50:33.508" v="0"/>
        <pc:sldMkLst>
          <pc:docMk/>
          <pc:sldMk cId="4283049250" sldId="275"/>
        </pc:sldMkLst>
      </pc:sldChg>
    </pc:docChg>
  </pc:docChgLst>
  <pc:docChgLst>
    <pc:chgData name="Frank Savaglio" userId="07b93c5a-94ee-4512-8e4d-50e817b0b729" providerId="ADAL" clId="{71137CDD-12F5-4154-AA74-4147C57B4F9D}"/>
    <pc:docChg chg="undo redo custSel addSld delSld modSld sldOrd">
      <pc:chgData name="Frank Savaglio" userId="07b93c5a-94ee-4512-8e4d-50e817b0b729" providerId="ADAL" clId="{71137CDD-12F5-4154-AA74-4147C57B4F9D}" dt="2025-12-01T09:50:40.373" v="2327" actId="27636"/>
      <pc:docMkLst>
        <pc:docMk/>
      </pc:docMkLst>
      <pc:sldChg chg="addSp modSp del mod">
        <pc:chgData name="Frank Savaglio" userId="07b93c5a-94ee-4512-8e4d-50e817b0b729" providerId="ADAL" clId="{71137CDD-12F5-4154-AA74-4147C57B4F9D}" dt="2025-11-14T03:07:13.926" v="1997" actId="47"/>
        <pc:sldMkLst>
          <pc:docMk/>
          <pc:sldMk cId="1164319141" sldId="256"/>
        </pc:sldMkLst>
      </pc:sldChg>
      <pc:sldChg chg="modSp add del mod ord">
        <pc:chgData name="Frank Savaglio" userId="07b93c5a-94ee-4512-8e4d-50e817b0b729" providerId="ADAL" clId="{71137CDD-12F5-4154-AA74-4147C57B4F9D}" dt="2025-11-12T23:18:20.261" v="1464" actId="47"/>
        <pc:sldMkLst>
          <pc:docMk/>
          <pc:sldMk cId="3321016344" sldId="259"/>
        </pc:sldMkLst>
      </pc:sldChg>
      <pc:sldChg chg="modSp del mod ord">
        <pc:chgData name="Frank Savaglio" userId="07b93c5a-94ee-4512-8e4d-50e817b0b729" providerId="ADAL" clId="{71137CDD-12F5-4154-AA74-4147C57B4F9D}" dt="2025-11-14T03:07:13.926" v="1997" actId="47"/>
        <pc:sldMkLst>
          <pc:docMk/>
          <pc:sldMk cId="4184184074" sldId="260"/>
        </pc:sldMkLst>
      </pc:sldChg>
      <pc:sldChg chg="modSp del mod ord">
        <pc:chgData name="Frank Savaglio" userId="07b93c5a-94ee-4512-8e4d-50e817b0b729" providerId="ADAL" clId="{71137CDD-12F5-4154-AA74-4147C57B4F9D}" dt="2025-11-14T03:07:13.926" v="1997" actId="47"/>
        <pc:sldMkLst>
          <pc:docMk/>
          <pc:sldMk cId="1120021654" sldId="261"/>
        </pc:sldMkLst>
      </pc:sldChg>
      <pc:sldChg chg="del">
        <pc:chgData name="Frank Savaglio" userId="07b93c5a-94ee-4512-8e4d-50e817b0b729" providerId="ADAL" clId="{71137CDD-12F5-4154-AA74-4147C57B4F9D}" dt="2025-11-12T04:05:28.166" v="1188" actId="47"/>
        <pc:sldMkLst>
          <pc:docMk/>
          <pc:sldMk cId="3427466728" sldId="262"/>
        </pc:sldMkLst>
      </pc:sldChg>
      <pc:sldChg chg="modSp new del mod">
        <pc:chgData name="Frank Savaglio" userId="07b93c5a-94ee-4512-8e4d-50e817b0b729" providerId="ADAL" clId="{71137CDD-12F5-4154-AA74-4147C57B4F9D}" dt="2025-11-12T02:55:28.214" v="497" actId="47"/>
        <pc:sldMkLst>
          <pc:docMk/>
          <pc:sldMk cId="3742759716" sldId="263"/>
        </pc:sldMkLst>
      </pc:sldChg>
      <pc:sldChg chg="modSp new del mod">
        <pc:chgData name="Frank Savaglio" userId="07b93c5a-94ee-4512-8e4d-50e817b0b729" providerId="ADAL" clId="{71137CDD-12F5-4154-AA74-4147C57B4F9D}" dt="2025-11-12T03:54:27.753" v="1091" actId="47"/>
        <pc:sldMkLst>
          <pc:docMk/>
          <pc:sldMk cId="2751613579" sldId="264"/>
        </pc:sldMkLst>
      </pc:sldChg>
      <pc:sldChg chg="modSp new del mod">
        <pc:chgData name="Frank Savaglio" userId="07b93c5a-94ee-4512-8e4d-50e817b0b729" providerId="ADAL" clId="{71137CDD-12F5-4154-AA74-4147C57B4F9D}" dt="2025-11-12T03:42:58.439" v="793" actId="47"/>
        <pc:sldMkLst>
          <pc:docMk/>
          <pc:sldMk cId="3920082321" sldId="265"/>
        </pc:sldMkLst>
      </pc:sldChg>
      <pc:sldChg chg="new del">
        <pc:chgData name="Frank Savaglio" userId="07b93c5a-94ee-4512-8e4d-50e817b0b729" providerId="ADAL" clId="{71137CDD-12F5-4154-AA74-4147C57B4F9D}" dt="2025-11-12T04:05:15.475" v="1187" actId="47"/>
        <pc:sldMkLst>
          <pc:docMk/>
          <pc:sldMk cId="2429704477" sldId="266"/>
        </pc:sldMkLst>
      </pc:sldChg>
      <pc:sldChg chg="new del">
        <pc:chgData name="Frank Savaglio" userId="07b93c5a-94ee-4512-8e4d-50e817b0b729" providerId="ADAL" clId="{71137CDD-12F5-4154-AA74-4147C57B4F9D}" dt="2025-11-12T04:05:28.166" v="1188" actId="47"/>
        <pc:sldMkLst>
          <pc:docMk/>
          <pc:sldMk cId="3156500985" sldId="267"/>
        </pc:sldMkLst>
      </pc:sldChg>
      <pc:sldChg chg="new del">
        <pc:chgData name="Frank Savaglio" userId="07b93c5a-94ee-4512-8e4d-50e817b0b729" providerId="ADAL" clId="{71137CDD-12F5-4154-AA74-4147C57B4F9D}" dt="2025-11-12T04:05:28.166" v="1188" actId="47"/>
        <pc:sldMkLst>
          <pc:docMk/>
          <pc:sldMk cId="31567340" sldId="268"/>
        </pc:sldMkLst>
      </pc:sldChg>
      <pc:sldChg chg="addSp modSp new del mod ord">
        <pc:chgData name="Frank Savaglio" userId="07b93c5a-94ee-4512-8e4d-50e817b0b729" providerId="ADAL" clId="{71137CDD-12F5-4154-AA74-4147C57B4F9D}" dt="2025-11-14T03:07:13.926" v="1997" actId="47"/>
        <pc:sldMkLst>
          <pc:docMk/>
          <pc:sldMk cId="2818335369" sldId="269"/>
        </pc:sldMkLst>
      </pc:sldChg>
      <pc:sldChg chg="modSp new del mod ord">
        <pc:chgData name="Frank Savaglio" userId="07b93c5a-94ee-4512-8e4d-50e817b0b729" providerId="ADAL" clId="{71137CDD-12F5-4154-AA74-4147C57B4F9D}" dt="2025-11-14T03:07:13.926" v="1997" actId="47"/>
        <pc:sldMkLst>
          <pc:docMk/>
          <pc:sldMk cId="366893998" sldId="270"/>
        </pc:sldMkLst>
      </pc:sldChg>
      <pc:sldChg chg="del">
        <pc:chgData name="Frank Savaglio" userId="07b93c5a-94ee-4512-8e4d-50e817b0b729" providerId="ADAL" clId="{71137CDD-12F5-4154-AA74-4147C57B4F9D}" dt="2025-11-13T08:39:15.781" v="1914" actId="47"/>
        <pc:sldMkLst>
          <pc:docMk/>
          <pc:sldMk cId="3716073889" sldId="271"/>
        </pc:sldMkLst>
      </pc:sldChg>
      <pc:sldChg chg="modSp mod modCm">
        <pc:chgData name="Frank Savaglio" userId="07b93c5a-94ee-4512-8e4d-50e817b0b729" providerId="ADAL" clId="{71137CDD-12F5-4154-AA74-4147C57B4F9D}" dt="2025-11-27T00:29:14.905" v="2222" actId="20577"/>
        <pc:sldMkLst>
          <pc:docMk/>
          <pc:sldMk cId="3222609883" sldId="272"/>
        </pc:sldMkLst>
        <pc:spChg chg="mod">
          <ac:chgData name="Frank Savaglio" userId="07b93c5a-94ee-4512-8e4d-50e817b0b729" providerId="ADAL" clId="{71137CDD-12F5-4154-AA74-4147C57B4F9D}" dt="2025-11-27T00:29:14.905" v="2222" actId="20577"/>
          <ac:spMkLst>
            <pc:docMk/>
            <pc:sldMk cId="3222609883" sldId="272"/>
            <ac:spMk id="3" creationId="{6F7F5EAE-9A43-640C-B094-BCC64DAB0C0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rank Savaglio" userId="07b93c5a-94ee-4512-8e4d-50e817b0b729" providerId="ADAL" clId="{71137CDD-12F5-4154-AA74-4147C57B4F9D}" dt="2025-11-13T20:21:46.720" v="1950" actId="20577"/>
              <pc2:cmMkLst xmlns:pc2="http://schemas.microsoft.com/office/powerpoint/2019/9/main/command">
                <pc:docMk/>
                <pc:sldMk cId="3222609883" sldId="272"/>
                <pc2:cmMk id="{B17B999C-C19A-724C-9A61-D0A42C08406E}"/>
              </pc2:cmMkLst>
            </pc226:cmChg>
          </p:ext>
        </pc:extLst>
      </pc:sldChg>
      <pc:sldChg chg="modSp del mod">
        <pc:chgData name="Frank Savaglio" userId="07b93c5a-94ee-4512-8e4d-50e817b0b729" providerId="ADAL" clId="{71137CDD-12F5-4154-AA74-4147C57B4F9D}" dt="2025-11-14T03:08:28.581" v="2002" actId="47"/>
        <pc:sldMkLst>
          <pc:docMk/>
          <pc:sldMk cId="254657099" sldId="273"/>
        </pc:sldMkLst>
      </pc:sldChg>
      <pc:sldChg chg="addSp modSp mod ord">
        <pc:chgData name="Frank Savaglio" userId="07b93c5a-94ee-4512-8e4d-50e817b0b729" providerId="ADAL" clId="{71137CDD-12F5-4154-AA74-4147C57B4F9D}" dt="2025-11-28T03:09:25.622" v="2299" actId="207"/>
        <pc:sldMkLst>
          <pc:docMk/>
          <pc:sldMk cId="2593595649" sldId="274"/>
        </pc:sldMkLst>
        <pc:spChg chg="mod">
          <ac:chgData name="Frank Savaglio" userId="07b93c5a-94ee-4512-8e4d-50e817b0b729" providerId="ADAL" clId="{71137CDD-12F5-4154-AA74-4147C57B4F9D}" dt="2025-11-28T03:09:25.622" v="2299" actId="207"/>
          <ac:spMkLst>
            <pc:docMk/>
            <pc:sldMk cId="2593595649" sldId="274"/>
            <ac:spMk id="3" creationId="{5943DEB4-5A6F-ADBB-98E4-5D34208191F1}"/>
          </ac:spMkLst>
        </pc:spChg>
        <pc:cxnChg chg="add mod">
          <ac:chgData name="Frank Savaglio" userId="07b93c5a-94ee-4512-8e4d-50e817b0b729" providerId="ADAL" clId="{71137CDD-12F5-4154-AA74-4147C57B4F9D}" dt="2025-11-28T03:06:49.854" v="2285" actId="1076"/>
          <ac:cxnSpMkLst>
            <pc:docMk/>
            <pc:sldMk cId="2593595649" sldId="274"/>
            <ac:cxnSpMk id="4" creationId="{47EBD7C0-0BBB-3EBF-DC52-3504AF2F6A0D}"/>
          </ac:cxnSpMkLst>
        </pc:cxnChg>
      </pc:sldChg>
      <pc:sldChg chg="addSp modSp mod ord">
        <pc:chgData name="Frank Savaglio" userId="07b93c5a-94ee-4512-8e4d-50e817b0b729" providerId="ADAL" clId="{71137CDD-12F5-4154-AA74-4147C57B4F9D}" dt="2025-11-28T03:22:14.449" v="2300" actId="207"/>
        <pc:sldMkLst>
          <pc:docMk/>
          <pc:sldMk cId="4283049250" sldId="275"/>
        </pc:sldMkLst>
        <pc:spChg chg="mod">
          <ac:chgData name="Frank Savaglio" userId="07b93c5a-94ee-4512-8e4d-50e817b0b729" providerId="ADAL" clId="{71137CDD-12F5-4154-AA74-4147C57B4F9D}" dt="2025-11-13T07:02:55.158" v="1853" actId="27636"/>
          <ac:spMkLst>
            <pc:docMk/>
            <pc:sldMk cId="4283049250" sldId="275"/>
            <ac:spMk id="2" creationId="{E89B4CE6-F6BF-2272-29DE-32D7F82C7560}"/>
          </ac:spMkLst>
        </pc:spChg>
        <pc:spChg chg="mod">
          <ac:chgData name="Frank Savaglio" userId="07b93c5a-94ee-4512-8e4d-50e817b0b729" providerId="ADAL" clId="{71137CDD-12F5-4154-AA74-4147C57B4F9D}" dt="2025-11-28T03:22:14.449" v="2300" actId="207"/>
          <ac:spMkLst>
            <pc:docMk/>
            <pc:sldMk cId="4283049250" sldId="275"/>
            <ac:spMk id="3" creationId="{756C9DD1-5286-FA0F-E72C-5D073D8C81A7}"/>
          </ac:spMkLst>
        </pc:spChg>
        <pc:cxnChg chg="add mod">
          <ac:chgData name="Frank Savaglio" userId="07b93c5a-94ee-4512-8e4d-50e817b0b729" providerId="ADAL" clId="{71137CDD-12F5-4154-AA74-4147C57B4F9D}" dt="2025-11-27T00:42:24.172" v="2226" actId="208"/>
          <ac:cxnSpMkLst>
            <pc:docMk/>
            <pc:sldMk cId="4283049250" sldId="275"/>
            <ac:cxnSpMk id="5" creationId="{974C3465-A542-E7C5-938C-E7BC3F45FF4D}"/>
          </ac:cxnSpMkLst>
        </pc:cxnChg>
      </pc:sldChg>
      <pc:sldChg chg="modSp mod">
        <pc:chgData name="Frank Savaglio" userId="07b93c5a-94ee-4512-8e4d-50e817b0b729" providerId="ADAL" clId="{71137CDD-12F5-4154-AA74-4147C57B4F9D}" dt="2025-12-01T09:50:40.373" v="2327" actId="27636"/>
        <pc:sldMkLst>
          <pc:docMk/>
          <pc:sldMk cId="3452317708" sldId="276"/>
        </pc:sldMkLst>
        <pc:spChg chg="mod">
          <ac:chgData name="Frank Savaglio" userId="07b93c5a-94ee-4512-8e4d-50e817b0b729" providerId="ADAL" clId="{71137CDD-12F5-4154-AA74-4147C57B4F9D}" dt="2025-11-28T21:14:36.837" v="2319" actId="27636"/>
          <ac:spMkLst>
            <pc:docMk/>
            <pc:sldMk cId="3452317708" sldId="276"/>
            <ac:spMk id="2" creationId="{CED3C54D-7C0D-91E2-0AF8-975370C0EB4A}"/>
          </ac:spMkLst>
        </pc:spChg>
        <pc:spChg chg="mod">
          <ac:chgData name="Frank Savaglio" userId="07b93c5a-94ee-4512-8e4d-50e817b0b729" providerId="ADAL" clId="{71137CDD-12F5-4154-AA74-4147C57B4F9D}" dt="2025-12-01T09:50:40.373" v="2327" actId="27636"/>
          <ac:spMkLst>
            <pc:docMk/>
            <pc:sldMk cId="3452317708" sldId="276"/>
            <ac:spMk id="3" creationId="{5DB36FAB-67AC-0372-1869-192D2EB44166}"/>
          </ac:spMkLst>
        </pc:spChg>
        <pc:spChg chg="mod">
          <ac:chgData name="Frank Savaglio" userId="07b93c5a-94ee-4512-8e4d-50e817b0b729" providerId="ADAL" clId="{71137CDD-12F5-4154-AA74-4147C57B4F9D}" dt="2025-11-28T10:56:09.565" v="2311" actId="6549"/>
          <ac:spMkLst>
            <pc:docMk/>
            <pc:sldMk cId="3452317708" sldId="276"/>
            <ac:spMk id="6" creationId="{DBA3E034-E7EC-8B32-7DEB-4F8E32B00A25}"/>
          </ac:spMkLst>
        </pc:spChg>
      </pc:sldChg>
      <pc:sldChg chg="del">
        <pc:chgData name="Frank Savaglio" userId="07b93c5a-94ee-4512-8e4d-50e817b0b729" providerId="ADAL" clId="{71137CDD-12F5-4154-AA74-4147C57B4F9D}" dt="2025-11-14T03:08:21.400" v="2001" actId="47"/>
        <pc:sldMkLst>
          <pc:docMk/>
          <pc:sldMk cId="964405168" sldId="277"/>
        </pc:sldMkLst>
      </pc:sldChg>
      <pc:sldChg chg="modSp mod ord">
        <pc:chgData name="Frank Savaglio" userId="07b93c5a-94ee-4512-8e4d-50e817b0b729" providerId="ADAL" clId="{71137CDD-12F5-4154-AA74-4147C57B4F9D}" dt="2025-11-25T02:51:47.797" v="2198" actId="20577"/>
        <pc:sldMkLst>
          <pc:docMk/>
          <pc:sldMk cId="2118906803" sldId="278"/>
        </pc:sldMkLst>
        <pc:spChg chg="mod">
          <ac:chgData name="Frank Savaglio" userId="07b93c5a-94ee-4512-8e4d-50e817b0b729" providerId="ADAL" clId="{71137CDD-12F5-4154-AA74-4147C57B4F9D}" dt="2025-11-25T02:51:47.797" v="2198" actId="20577"/>
          <ac:spMkLst>
            <pc:docMk/>
            <pc:sldMk cId="2118906803" sldId="278"/>
            <ac:spMk id="2" creationId="{EAD7AFCB-5F61-40CC-C053-369A1D642DC6}"/>
          </ac:spMkLst>
        </pc:spChg>
        <pc:spChg chg="mod">
          <ac:chgData name="Frank Savaglio" userId="07b93c5a-94ee-4512-8e4d-50e817b0b729" providerId="ADAL" clId="{71137CDD-12F5-4154-AA74-4147C57B4F9D}" dt="2025-11-14T03:07:58.785" v="1999" actId="108"/>
          <ac:spMkLst>
            <pc:docMk/>
            <pc:sldMk cId="2118906803" sldId="278"/>
            <ac:spMk id="3" creationId="{D1F91323-F7E3-9B4D-3EF6-18B168319C8F}"/>
          </ac:spMkLst>
        </pc:spChg>
      </pc:sldChg>
      <pc:sldChg chg="del">
        <pc:chgData name="Frank Savaglio" userId="07b93c5a-94ee-4512-8e4d-50e817b0b729" providerId="ADAL" clId="{71137CDD-12F5-4154-AA74-4147C57B4F9D}" dt="2025-11-14T03:08:20.423" v="2000" actId="47"/>
        <pc:sldMkLst>
          <pc:docMk/>
          <pc:sldMk cId="2432409987" sldId="279"/>
        </pc:sldMkLst>
      </pc:sldChg>
    </pc:docChg>
  </pc:docChgLst>
  <pc:docChgLst>
    <pc:chgData name="Frank Savaglio" userId="S::frank.savaglio@team.telstra.com::07b93c5a-94ee-4512-8e4d-50e817b0b729" providerId="AD" clId="Web-{1C440922-6E93-4179-A551-961499AAE3B0}"/>
    <pc:docChg chg="addSld modSld sldOrd">
      <pc:chgData name="Frank Savaglio" userId="S::frank.savaglio@team.telstra.com::07b93c5a-94ee-4512-8e4d-50e817b0b729" providerId="AD" clId="Web-{1C440922-6E93-4179-A551-961499AAE3B0}" dt="2025-11-13T19:55:58.112" v="4"/>
      <pc:docMkLst>
        <pc:docMk/>
      </pc:docMkLst>
      <pc:sldChg chg="delSp modSp">
        <pc:chgData name="Frank Savaglio" userId="S::frank.savaglio@team.telstra.com::07b93c5a-94ee-4512-8e4d-50e817b0b729" providerId="AD" clId="Web-{1C440922-6E93-4179-A551-961499AAE3B0}" dt="2025-11-13T19:52:56.292" v="1"/>
        <pc:sldMkLst>
          <pc:docMk/>
          <pc:sldMk cId="1164319141" sldId="256"/>
        </pc:sldMkLst>
      </pc:sldChg>
      <pc:sldChg chg="ord">
        <pc:chgData name="Frank Savaglio" userId="S::frank.savaglio@team.telstra.com::07b93c5a-94ee-4512-8e4d-50e817b0b729" providerId="AD" clId="Web-{1C440922-6E93-4179-A551-961499AAE3B0}" dt="2025-11-13T19:55:58.112" v="4"/>
        <pc:sldMkLst>
          <pc:docMk/>
          <pc:sldMk cId="2593595649" sldId="274"/>
        </pc:sldMkLst>
      </pc:sldChg>
      <pc:sldChg chg="add ord replId">
        <pc:chgData name="Frank Savaglio" userId="S::frank.savaglio@team.telstra.com::07b93c5a-94ee-4512-8e4d-50e817b0b729" providerId="AD" clId="Web-{1C440922-6E93-4179-A551-961499AAE3B0}" dt="2025-11-13T19:53:56.404" v="3"/>
        <pc:sldMkLst>
          <pc:docMk/>
          <pc:sldMk cId="3452317708" sldId="27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2B6EB-F738-10BA-0A55-5D0349449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9D038-E054-32B4-B269-298BD2533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2C99-1134-F0A6-BBB1-F7A52A52C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5B9CD-A15A-7210-A35F-172D68FA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42C6A-AFE4-993E-0E1B-4EF274CA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1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4CB5-DFFF-338E-51B7-F60514282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62E12A-5C6F-7E4B-71C8-5FF785057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940A8-15FC-C388-A5A9-623B01577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5787C-97CE-4D91-9819-CA2102B5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1E2EA-8F6F-3D8B-8FAD-D6AF2312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2055F-30DD-72FD-A55E-38C904BB7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1B2B77-1819-B7BB-7511-470098A2A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199EB-D962-79AC-D123-7DF8A2647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61207-2F0A-892E-141A-47A8D216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92020-B455-C783-C44F-C4CC7A939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0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4D4C-D790-328A-D65B-1172AE242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A8D19-1060-FF88-9440-FAE03E5AF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21643-D305-B52E-01CB-4723B83C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F2F7D-E5A5-BCD1-A845-EA85C9E7D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0EE6-C1E8-21ED-E30F-EE748C6E2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F87C9-2A51-C3D4-D9FE-987B2E510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767B4-CA98-27CC-3D23-D4DBE2A05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4BFAA-F1E2-E9D9-45F7-650867E72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EDCD4-2CD1-64BB-5080-3B78A230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856D8-9129-8740-2352-849D6C40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E613-E6C9-409D-C03E-25B48C7DD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B712F-5EAA-71EC-E9DC-187EDBC92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C6A716-172F-9839-F070-A102283C1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9218-D95A-8D9E-831E-99AF81064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198DA-741B-7970-F31E-E234A7B2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DD751-1B8F-9A16-514F-F7CD83AA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7C5C7-A015-58B2-AEA5-1157129D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53E1C-5D72-CAAA-456A-EB6BFC67E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03BF4-1756-CA57-689A-7BE749F52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D650A2-2FF7-2D1A-F6EE-2CE5938DA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0FBA62-46F8-9E1B-0326-249526F2C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23343C-090C-3869-66A1-0C73905FD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2796AA-7641-A322-56C7-7A40A487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E588DA-5653-0D5C-2A02-02FDCB88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33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638F1-208E-2185-06B2-5CB6F2990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1CDBF8-F739-2DB3-1872-C90821A67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7BBB1-542A-8D85-5E04-7669D1F6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9C485-A86E-1006-8637-DB6E14993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59291E-BF50-CFD6-8360-C000C2CC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2222C9-2600-19A6-BC67-A32C027D3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D0FA5F-90FA-3156-6137-1DB467847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3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CC0F6-57AC-9E33-8471-D4E11DE0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A570A-0A67-0CAA-F8FD-F2C64B9DE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45FD4A-7190-95A5-C44F-52E8878AB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FD2BA-9AA3-7F65-7F67-1518347B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F6E75-9822-62C7-42C0-22E15E02C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8CE88-0DFD-25AB-8BC5-82B1390F8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7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8A43-5575-2E93-0E9E-8B432571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F2A380-A572-B702-15EB-AB14547879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2A81C-9087-A832-8108-2F8B048D3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83693-76BE-D8A3-1ADE-ECEF9814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DE8C3-6832-004D-A564-C707079E3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C3B50-DA70-65A0-A410-B525F048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7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21F084-2F64-20A2-4F4F-AB3A3B97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8E2D4-2924-D0CE-860C-421627AFB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9470-50AF-81ED-FBA5-36172FB74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E0357-01B9-458C-B5D7-B1D010B9E83A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D1354-0DFF-4F14-7346-50EAC1CB6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17C1A-985C-88F0-B0ED-BACC3B5D0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58507-36DA-CFC3-6BF0-68DF3DE3C34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20539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ma.gov.au/publications/2024-09/guide/regulatory-guide-operation-imt-satellite-direct-mobile-service" TargetMode="External"/><Relationship Id="rId2" Type="http://schemas.openxmlformats.org/officeDocument/2006/relationships/hyperlink" Target="https://www.acma.gov.a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8CA82-3639-E33A-BA19-1DB76CFDA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3C54D-7C0D-91E2-0AF8-975370C0EB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810" y="2156459"/>
            <a:ext cx="11422380" cy="1780223"/>
          </a:xfrm>
        </p:spPr>
        <p:txBody>
          <a:bodyPr>
            <a:normAutofit/>
          </a:bodyPr>
          <a:lstStyle/>
          <a:p>
            <a:r>
              <a:rPr lang="fi-FI" sz="4000" b="1" dirty="0">
                <a:latin typeface="+mn-lt"/>
              </a:rPr>
              <a:t>Motivation for NR-NTN in terrestrial band </a:t>
            </a:r>
            <a:r>
              <a:rPr lang="fi-FI" sz="4000" b="1">
                <a:latin typeface="+mn-lt"/>
              </a:rPr>
              <a:t>for Australia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36FAB-67AC-0372-1869-192D2EB44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60619"/>
            <a:ext cx="9144000" cy="94679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Telstra, T-Mobile USA, KDDI, Rogers, SpaceX, Apple, </a:t>
            </a:r>
            <a:r>
              <a:rPr lang="en-US" b="1" dirty="0" err="1"/>
              <a:t>Mediatek</a:t>
            </a:r>
            <a:r>
              <a:rPr lang="en-US" b="1" dirty="0"/>
              <a:t>, Qualcomm, Ericsson, Samsung, BMW, Toyota ITC, Sony, Fraunhofer IIS, Fraunhofer HHI, Cohere, UIC </a:t>
            </a:r>
            <a:endParaRPr lang="it-IT" sz="2800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030BB0-3372-221E-29A0-351B1434E09B}"/>
              </a:ext>
            </a:extLst>
          </p:cNvPr>
          <p:cNvSpPr txBox="1">
            <a:spLocks/>
          </p:cNvSpPr>
          <p:nvPr/>
        </p:nvSpPr>
        <p:spPr>
          <a:xfrm>
            <a:off x="384810" y="2933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endParaRPr lang="en-US" sz="2000"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3E034-E7EC-8B32-7DEB-4F8E32B00A25}"/>
              </a:ext>
            </a:extLst>
          </p:cNvPr>
          <p:cNvSpPr txBox="1">
            <a:spLocks/>
          </p:cNvSpPr>
          <p:nvPr/>
        </p:nvSpPr>
        <p:spPr>
          <a:xfrm>
            <a:off x="537210" y="4457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r>
              <a:rPr lang="fi-FI" sz="2000" b="1">
                <a:latin typeface="+mn-lt"/>
              </a:rPr>
              <a:t>3GPP TSG RAN#110	RP-253608</a:t>
            </a:r>
          </a:p>
          <a:p>
            <a:pPr algn="l">
              <a:tabLst>
                <a:tab pos="11212513" algn="r"/>
              </a:tabLst>
            </a:pPr>
            <a:r>
              <a:rPr lang="fi-FI" sz="2000" dirty="0">
                <a:latin typeface="+mn-lt"/>
              </a:rPr>
              <a:t>Baltimore, USA	Agenda Item 9.1.5 </a:t>
            </a:r>
          </a:p>
          <a:p>
            <a:pPr algn="l"/>
            <a:r>
              <a:rPr lang="fi-FI" sz="2000" dirty="0">
                <a:latin typeface="+mn-lt"/>
              </a:rPr>
              <a:t>December 8-11, 2025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231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54D6-959E-D380-779A-13B33B0A4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Context: Telstra has launched a satellite to mobile service in partnership with SpaceX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3DEB4-5A6F-ADBB-98E4-5D3420819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Launched early 2025, the service provides messaging using:</a:t>
            </a:r>
          </a:p>
          <a:p>
            <a:pPr lvl="1"/>
            <a:r>
              <a:rPr lang="en-AU" dirty="0"/>
              <a:t>4G technology</a:t>
            </a:r>
          </a:p>
          <a:p>
            <a:pPr lvl="1"/>
            <a:r>
              <a:rPr lang="en-AU" dirty="0"/>
              <a:t>Telstra’s 2600 MHz spectrum (band 7)</a:t>
            </a:r>
          </a:p>
          <a:p>
            <a:pPr lvl="1"/>
            <a:r>
              <a:rPr lang="en-AU" dirty="0"/>
              <a:t>SpaceX’s “direct to cell” satellites</a:t>
            </a:r>
          </a:p>
          <a:p>
            <a:pPr lvl="1"/>
            <a:endParaRPr lang="en-AU" dirty="0"/>
          </a:p>
          <a:p>
            <a:r>
              <a:rPr lang="en-AU" dirty="0"/>
              <a:t>Well received by the community; substantial use over millions of square kilometres of the Australian continent</a:t>
            </a:r>
          </a:p>
          <a:p>
            <a:endParaRPr lang="en-AU" dirty="0"/>
          </a:p>
          <a:p>
            <a:r>
              <a:rPr lang="en-AU" dirty="0"/>
              <a:t>We will quickly outgrow 4G</a:t>
            </a:r>
          </a:p>
          <a:p>
            <a:pPr lvl="1"/>
            <a:r>
              <a:rPr lang="en-AU" dirty="0"/>
              <a:t>Customers want voice and data</a:t>
            </a:r>
          </a:p>
          <a:p>
            <a:pPr lvl="1"/>
            <a:r>
              <a:rPr lang="en-AU" dirty="0"/>
              <a:t>Our regulator has mandated voice and messaging by 2028 </a:t>
            </a:r>
            <a:r>
              <a:rPr lang="en-AU" dirty="0">
                <a:solidFill>
                  <a:srgbClr val="FF0000"/>
                </a:solidFill>
              </a:rPr>
              <a:t>end of 2027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EBD7C0-0BBB-3EBF-DC52-3504AF2F6A0D}"/>
              </a:ext>
            </a:extLst>
          </p:cNvPr>
          <p:cNvCxnSpPr/>
          <p:nvPr/>
        </p:nvCxnSpPr>
        <p:spPr>
          <a:xfrm flipV="1">
            <a:off x="7584915" y="5512714"/>
            <a:ext cx="592058" cy="3026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59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755EB-E71B-33B3-3077-548995A70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B4CE6-F6BF-2272-29DE-32D7F82C7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We need NR-NTN support in 2600MHz to meet regulatory obligations and capacity demand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9DD1-5286-FA0F-E72C-5D073D8C8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Australian mobile operators must provide voice and messaging to the entire Australian continent by 2028 </a:t>
            </a:r>
            <a:r>
              <a:rPr lang="en-US" sz="2400" dirty="0">
                <a:solidFill>
                  <a:srgbClr val="FF0000"/>
                </a:solidFill>
              </a:rPr>
              <a:t>1 Dec 2027 </a:t>
            </a:r>
            <a:r>
              <a:rPr lang="en-US" sz="2400" dirty="0"/>
              <a:t>(legislated Universal Outdoor Mobile Obligation)</a:t>
            </a:r>
          </a:p>
          <a:p>
            <a:endParaRPr lang="en-US" sz="2400" dirty="0"/>
          </a:p>
          <a:p>
            <a:r>
              <a:rPr lang="en-US" sz="2400" dirty="0"/>
              <a:t>NR-NTN technology is needed to provide carrier grade voice</a:t>
            </a:r>
          </a:p>
          <a:p>
            <a:pPr lvl="1"/>
            <a:r>
              <a:rPr lang="en-US" sz="2000" dirty="0"/>
              <a:t>We operate MSS in band 7 using 4G technology today</a:t>
            </a:r>
          </a:p>
          <a:p>
            <a:pPr lvl="1"/>
            <a:r>
              <a:rPr lang="en-US" sz="2000" dirty="0"/>
              <a:t>4G will not provide a carrier-grade voice service</a:t>
            </a:r>
          </a:p>
          <a:p>
            <a:pPr lvl="1"/>
            <a:endParaRPr lang="en-US" sz="2000" dirty="0"/>
          </a:p>
          <a:p>
            <a:r>
              <a:rPr lang="en-US" sz="2400" dirty="0"/>
              <a:t>IMT spectrum is needed in addition to MSS bands</a:t>
            </a:r>
          </a:p>
          <a:p>
            <a:pPr lvl="1"/>
            <a:r>
              <a:rPr lang="en-US" sz="2000" dirty="0"/>
              <a:t>Growing messaging, voice and data traffic demand will outstrip the capacity of MSS bands</a:t>
            </a:r>
          </a:p>
          <a:p>
            <a:pPr lvl="1"/>
            <a:r>
              <a:rPr lang="en-US" sz="2000" dirty="0"/>
              <a:t>Leveraging bands that most handsets already support is critical</a:t>
            </a:r>
          </a:p>
          <a:p>
            <a:endParaRPr lang="en-US" sz="2400" dirty="0"/>
          </a:p>
          <a:p>
            <a:r>
              <a:rPr lang="en-US" sz="2400" dirty="0"/>
              <a:t>Enabling Australia to move forward will benefit the entire ecosystem</a:t>
            </a:r>
          </a:p>
          <a:p>
            <a:pPr lvl="1"/>
            <a:r>
              <a:rPr lang="en-US" sz="2000" dirty="0"/>
              <a:t>Technology development and validation can proceed</a:t>
            </a:r>
          </a:p>
          <a:p>
            <a:pPr lvl="1"/>
            <a:r>
              <a:rPr lang="en-US" sz="2000" dirty="0"/>
              <a:t>ITU-R WRC-27 AI1.13 / domestic regulatory issues can be handled in countries as required</a:t>
            </a:r>
            <a:endParaRPr lang="en-GB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74C3465-A542-E7C5-938C-E7BC3F45FF4D}"/>
              </a:ext>
            </a:extLst>
          </p:cNvPr>
          <p:cNvCxnSpPr/>
          <p:nvPr/>
        </p:nvCxnSpPr>
        <p:spPr>
          <a:xfrm flipV="1">
            <a:off x="2591896" y="2065623"/>
            <a:ext cx="592058" cy="3026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049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85E99-01BA-30A0-097A-F362D4F5D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9E20A-EA4D-82DA-B495-FF90FD5C5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NTN support for 2600 MHz will not impact other countries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F5EAE-9A43-640C-B094-BCC64DAB0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83969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Telstra operate satellite service:</a:t>
            </a:r>
            <a:endParaRPr lang="en-US" sz="2400" noProof="0" dirty="0"/>
          </a:p>
          <a:p>
            <a:pPr lvl="1"/>
            <a:r>
              <a:rPr lang="en-US" sz="2000" noProof="0" dirty="0"/>
              <a:t>in a dedicated portion of our band 7 nationally</a:t>
            </a:r>
          </a:p>
          <a:p>
            <a:pPr lvl="1"/>
            <a:r>
              <a:rPr lang="en-US" sz="2000" noProof="0" dirty="0"/>
              <a:t>only in areas allowed by our band 7 spectrum license</a:t>
            </a:r>
          </a:p>
          <a:p>
            <a:r>
              <a:rPr lang="en-US" sz="2400" noProof="0" dirty="0"/>
              <a:t>Other users of band 7 are protected</a:t>
            </a:r>
          </a:p>
          <a:p>
            <a:pPr lvl="1"/>
            <a:r>
              <a:rPr lang="en-US" sz="2000" noProof="0" dirty="0"/>
              <a:t>Under conditions of our band 7 spectrum license</a:t>
            </a:r>
          </a:p>
          <a:p>
            <a:r>
              <a:rPr lang="en-AU" sz="2400" dirty="0"/>
              <a:t>Protects </a:t>
            </a:r>
            <a:r>
              <a:rPr lang="en-AU" sz="2400" noProof="0" dirty="0"/>
              <a:t>Radio Astronomy Services</a:t>
            </a:r>
          </a:p>
          <a:p>
            <a:r>
              <a:rPr lang="en-AU" sz="2400" noProof="0" dirty="0"/>
              <a:t>No cross-border interference has been identified or reported to regulators</a:t>
            </a:r>
          </a:p>
          <a:p>
            <a:pPr lvl="1"/>
            <a:r>
              <a:rPr lang="en-AU" sz="2000" noProof="0" dirty="0"/>
              <a:t>MSS coverage is controlled to ensure we only provide coverage within </a:t>
            </a:r>
            <a:r>
              <a:rPr lang="en-AU" sz="2000" dirty="0"/>
              <a:t>licence areas</a:t>
            </a:r>
            <a:endParaRPr lang="en-AU" sz="2000" strike="sngStrike" noProof="0" dirty="0"/>
          </a:p>
          <a:p>
            <a:r>
              <a:rPr lang="en-AU" sz="2400" dirty="0"/>
              <a:t>All regional neighbours have allocated 2600 MHz for IMT use</a:t>
            </a:r>
          </a:p>
          <a:p>
            <a:endParaRPr lang="en-AU" sz="2400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487FC0-084E-02F9-04CB-DC0D9E7B0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332" y="1690688"/>
            <a:ext cx="5150457" cy="386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0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45AE9-923B-9604-4AD6-EDCD91D1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7AFCB-5F61-40CC-C053-369A1D64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No regulatory uncertainty in Australia;</a:t>
            </a:r>
            <a:br>
              <a:rPr lang="en-US" dirty="0"/>
            </a:br>
            <a:r>
              <a:rPr lang="en-US" dirty="0"/>
              <a:t>ITU-R WRC-27 AI1.13 will not impact Australia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91323-F7E3-9B4D-3EF6-18B16831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AU" sz="2400" dirty="0"/>
              <a:t>The Australian administration (the </a:t>
            </a:r>
            <a:r>
              <a:rPr lang="en-AU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ACMA</a:t>
            </a:r>
            <a:r>
              <a:rPr lang="en-AU" sz="2400" dirty="0"/>
              <a:t>) has </a:t>
            </a:r>
            <a:r>
              <a:rPr lang="en-AU" sz="2400" dirty="0">
                <a:hlinkClick r:id="rId3"/>
              </a:rPr>
              <a:t>made the determination</a:t>
            </a:r>
            <a:r>
              <a:rPr lang="en-AU" sz="2400" dirty="0"/>
              <a:t> that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AU" dirty="0"/>
              <a:t>IMT spectrum can be used for MSS today </a:t>
            </a:r>
            <a:r>
              <a:rPr lang="en-US" dirty="0"/>
              <a:t>on a ‘no-interference, no-protection’ basis (ITU-R Article 4.4) </a:t>
            </a:r>
            <a:r>
              <a:rPr lang="en-AU" dirty="0"/>
              <a:t>and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AU" dirty="0"/>
              <a:t>The outcome of WRC-27 AI1.13 will not impact this determination</a:t>
            </a:r>
          </a:p>
          <a:p>
            <a:r>
              <a:rPr lang="en-AU" sz="2400" dirty="0"/>
              <a:t>This means the IMT licence holder must continue to </a:t>
            </a:r>
            <a:r>
              <a:rPr lang="en-AU" sz="2400" b="1" dirty="0"/>
              <a:t>meet established national regulations</a:t>
            </a:r>
            <a:r>
              <a:rPr lang="en-AU" sz="2400" dirty="0"/>
              <a:t>: </a:t>
            </a:r>
          </a:p>
          <a:p>
            <a:pPr lvl="1"/>
            <a:r>
              <a:rPr lang="en-AU" sz="2000" dirty="0"/>
              <a:t>Coordinating with terrestrial services operating in the spectrum licence (our own)</a:t>
            </a:r>
          </a:p>
          <a:p>
            <a:pPr lvl="1"/>
            <a:r>
              <a:rPr lang="en-AU" sz="2000" dirty="0"/>
              <a:t>Protecting services in adjacent spectrum held by other licence holders (as usual)</a:t>
            </a:r>
          </a:p>
          <a:p>
            <a:pPr lvl="1"/>
            <a:r>
              <a:rPr lang="en-AU" sz="2000" dirty="0"/>
              <a:t>Receiving and transmitting </a:t>
            </a:r>
            <a:r>
              <a:rPr lang="en-AU" sz="2000" b="1" dirty="0"/>
              <a:t>ONLY</a:t>
            </a:r>
            <a:r>
              <a:rPr lang="en-AU" sz="2000" dirty="0"/>
              <a:t> in areas defined in our spectrum licence (current situation)</a:t>
            </a:r>
          </a:p>
          <a:p>
            <a:endParaRPr lang="en-AU" sz="2400" dirty="0"/>
          </a:p>
          <a:p>
            <a:r>
              <a:rPr lang="en-AU" sz="2400" dirty="0"/>
              <a:t>As there is </a:t>
            </a:r>
            <a:r>
              <a:rPr lang="en-AU" sz="2400" b="1" dirty="0"/>
              <a:t>no regulatory uncertainty </a:t>
            </a:r>
            <a:r>
              <a:rPr lang="en-AU" sz="2400" dirty="0"/>
              <a:t>in Australia and </a:t>
            </a:r>
            <a:r>
              <a:rPr lang="en-AU" sz="2400" b="1" dirty="0"/>
              <a:t>MSS is already in use </a:t>
            </a:r>
            <a:r>
              <a:rPr lang="en-AU" sz="2400" dirty="0"/>
              <a:t>in band 7 in Australia, 3GPP can define a new NR-NTN band in the current band 7 spectrum specifically for Australia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18906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7b56d83-7d92-4d5e-8552-dd44030ff6cf" xsi:nil="true"/>
    <lcf76f155ced4ddcb4097134ff3c332f xmlns="9547a7ad-c0ed-4196-b638-6627c3f1283f">
      <Terms xmlns="http://schemas.microsoft.com/office/infopath/2007/PartnerControls"/>
    </lcf76f155ced4ddcb4097134ff3c332f>
    <_dlc_DocId xmlns="f719035f-929a-4913-8682-fe9a0f0b8cb8">AAUSH-1886852294-10142</_dlc_DocId>
    <_dlc_DocIdUrl xmlns="f719035f-929a-4913-8682-fe9a0f0b8cb8">
      <Url>https://teamtelstra.sharepoint.com/sites/3GPPForum2/_layouts/15/DocIdRedir.aspx?ID=AAUSH-1886852294-10142</Url>
      <Description>AAUSH-1886852294-10142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7D1CD3845EC3439F3CD1DA248EA4A7" ma:contentTypeVersion="15" ma:contentTypeDescription="Create a new document." ma:contentTypeScope="" ma:versionID="41eabf778eb6bf250c646c59db1d99c3">
  <xsd:schema xmlns:xsd="http://www.w3.org/2001/XMLSchema" xmlns:xs="http://www.w3.org/2001/XMLSchema" xmlns:p="http://schemas.microsoft.com/office/2006/metadata/properties" xmlns:ns2="9547a7ad-c0ed-4196-b638-6627c3f1283f" xmlns:ns3="f719035f-929a-4913-8682-fe9a0f0b8cb8" xmlns:ns4="c7b56d83-7d92-4d5e-8552-dd44030ff6cf" targetNamespace="http://schemas.microsoft.com/office/2006/metadata/properties" ma:root="true" ma:fieldsID="fc9c72a33f50b95a1be447e49aa42792" ns2:_="" ns3:_="" ns4:_="">
    <xsd:import namespace="9547a7ad-c0ed-4196-b638-6627c3f1283f"/>
    <xsd:import namespace="f719035f-929a-4913-8682-fe9a0f0b8cb8"/>
    <xsd:import namespace="c7b56d83-7d92-4d5e-8552-dd44030ff6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47a7ad-c0ed-4196-b638-6627c3f128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97780b6f-135f-46e7-9608-4a6f87a742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9035f-929a-4913-8682-fe9a0f0b8cb8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1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b56d83-7d92-4d5e-8552-dd44030ff6cf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a9405e09-8a2f-4745-8c14-323c6968c188}" ma:internalName="TaxCatchAll" ma:showField="CatchAllData" ma:web="f719035f-929a-4913-8682-fe9a0f0b8c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F9C072-D2BF-45C1-8AD8-6B5E37F892E3}">
  <ds:schemaRefs>
    <ds:schemaRef ds:uri="9547a7ad-c0ed-4196-b638-6627c3f1283f"/>
    <ds:schemaRef ds:uri="c7b56d83-7d92-4d5e-8552-dd44030ff6cf"/>
    <ds:schemaRef ds:uri="f719035f-929a-4913-8682-fe9a0f0b8cb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7476EBA-B76C-4751-A6CA-EE265FF2659F}">
  <ds:schemaRefs>
    <ds:schemaRef ds:uri="9547a7ad-c0ed-4196-b638-6627c3f1283f"/>
    <ds:schemaRef ds:uri="c7b56d83-7d92-4d5e-8552-dd44030ff6cf"/>
    <ds:schemaRef ds:uri="f719035f-929a-4913-8682-fe9a0f0b8cb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0BBD5E5-90D6-472D-A776-7C8A9D1C3AD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FD68450-9907-47F9-B744-2A571E3987C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  <clbl:label id="{f4ab56b7-6ec4-4073-8d92-ac7cc2e7a5df}" enabled="1" method="Privileged" siteId="{49dfc6a3-5fb7-49f4-adea-c54e725bb854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507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Motivation for NR-NTN in terrestrial band for Australia</vt:lpstr>
      <vt:lpstr>Context: Telstra has launched a satellite to mobile service in partnership with SpaceX</vt:lpstr>
      <vt:lpstr>We need NR-NTN support in 2600MHz to meet regulatory obligations and capacity demand</vt:lpstr>
      <vt:lpstr>NTN support for 2600 MHz will not impact other countries</vt:lpstr>
      <vt:lpstr>No regulatory uncertainty in Australia; ITU-R WRC-27 AI1.13 will not impact Australia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MediaTek Inc.</dc:creator>
  <cp:lastModifiedBy>Frank Savaglio</cp:lastModifiedBy>
  <cp:revision>1</cp:revision>
  <dcterms:created xsi:type="dcterms:W3CDTF">2025-09-05T11:08:03Z</dcterms:created>
  <dcterms:modified xsi:type="dcterms:W3CDTF">2025-12-01T09:50:44Z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General</vt:lpwstr>
  </property>
  <property fmtid="{D5CDD505-2E9C-101B-9397-08002B2CF9AE}" pid="4" name="ContentTypeId">
    <vt:lpwstr>0x010100FD7D1CD3845EC3439F3CD1DA248EA4A7</vt:lpwstr>
  </property>
  <property fmtid="{D5CDD505-2E9C-101B-9397-08002B2CF9AE}" pid="5" name="_dlc_DocIdItemGuid">
    <vt:lpwstr>d6eb31fe-9706-4f3a-8fe3-908285d247c5</vt:lpwstr>
  </property>
  <property fmtid="{D5CDD505-2E9C-101B-9397-08002B2CF9AE}" pid="6" name="MediaServiceImageTags">
    <vt:lpwstr/>
  </property>
</Properties>
</file>