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8"/>
  </p:sldMasterIdLst>
  <p:notesMasterIdLst>
    <p:notesMasterId r:id="rId17"/>
  </p:notesMasterIdLst>
  <p:handoutMasterIdLst>
    <p:handoutMasterId r:id="rId18"/>
  </p:handoutMasterIdLst>
  <p:sldIdLst>
    <p:sldId id="256" r:id="rId9"/>
    <p:sldId id="2147479280" r:id="rId10"/>
    <p:sldId id="2147479281" r:id="rId11"/>
    <p:sldId id="2147479282" r:id="rId12"/>
    <p:sldId id="2147479283" r:id="rId13"/>
    <p:sldId id="2147479284" r:id="rId14"/>
    <p:sldId id="2147479276" r:id="rId15"/>
    <p:sldId id="2147479273" r:id="rId16"/>
  </p:sldIdLst>
  <p:sldSz cx="12192000" cy="6858000"/>
  <p:notesSz cx="6858000" cy="9144000"/>
  <p:embeddedFontLst>
    <p:embeddedFont>
      <p:font typeface="Ericsson Hilda" panose="00000500000000000000" pitchFamily="2" charset="0"/>
      <p:regular r:id="rId19"/>
      <p:bold r:id="rId20"/>
      <p:italic r:id="rId21"/>
      <p:boldItalic r:id="rId22"/>
    </p:embeddedFont>
    <p:embeddedFont>
      <p:font typeface="Ericsson Hilda ExtraBold" panose="00000900000000000000" pitchFamily="2" charset="0"/>
      <p:bold r:id="rId23"/>
    </p:embeddedFont>
    <p:embeddedFont>
      <p:font typeface="Ericsson Hilda ExtraLight" panose="00000300000000000000" pitchFamily="2" charset="0"/>
      <p:regular r:id="rId24"/>
    </p:embeddedFont>
    <p:embeddedFont>
      <p:font typeface="Ericsson Hilda Light" panose="00000400000000000000" pitchFamily="2" charset="0"/>
      <p:regular r:id="rId25"/>
      <p:italic r:id="rId26"/>
    </p:embeddedFont>
    <p:embeddedFont>
      <p:font typeface="Ericsson Technical Icons" panose="020B0604020202020204" charset="0"/>
      <p:regular r:id="rId27"/>
      <p:bold r:id="rId28"/>
      <p:italic r:id="rId29"/>
      <p:boldItalic r:id="rId30"/>
    </p:embeddedFont>
    <p:embeddedFont>
      <p:font typeface="Times" panose="02020603050405020304" pitchFamily="18" charset="0"/>
      <p:regular r:id="rId31"/>
      <p:bold r:id="rId32"/>
      <p:italic r:id="rId33"/>
      <p:boldItalic r:id="rId34"/>
    </p:embeddedFont>
  </p:embeddedFontLst>
  <p:defaultTextStyle>
    <a:defPPr>
      <a:defRPr lang="en-US"/>
    </a:def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4145D01-8C90-B2F5-5D8D-D071627B9FC9}" name="Sandeep Kadan Veedu" initials="SNKV" userId="Sandeep Kadan Veedu" providerId="None"/>
  <p188:author id="{0AEA2F05-094D-3DCF-6708-74776D7DCF96}" name="Mehrnaz Afshang" initials="MA" userId="S::mehrnaz.afshang@ericsson.com::c2cc9038-6410-42cd-ac04-1848dd402652" providerId="AD"/>
  <p188:author id="{F7F4BD1B-86D7-3A94-7CB5-89299DAF0A4D}" name="Emre A. Yavuz" initials="EAY" userId="Emre A. Yavuz" providerId="None"/>
  <p188:author id="{26FD0922-F3B4-835A-0F7A-31D929EEDB6D}" name="Saeedeh Moloudi" initials="SM" userId="S::saeedeh.moloudi@ericsson.com::402eed6c-5114-45eb-942a-3a733af05c97" providerId="AD"/>
  <p188:author id="{831CA823-2837-5B5B-AA27-E35EA9FDACC4}" name="Ericsson" initials="LA" userId="Ericsson" providerId="None"/>
  <p188:author id="{0E76EB26-1338-B1E3-836F-51BE764BC7DB}" name="Andreas Höglund" initials="AH" userId="S::andreas.hoglund@ericsson.com::d99e0641-3871-4731-9b6d-658b834f8d9b" providerId="AD"/>
  <p188:author id="{E2688C3F-4C79-829A-335D-11808AC47F19}" name="Ricardo Blasco" initials="RB" userId="S::ricardo.blasco@ericsson.com::d821bd00-8bde-4570-828e-fe8618e87089" providerId="AD"/>
  <p188:author id="{01138E49-7B34-8FAB-3E2E-DA0602EB88A0}" name="David Sugirtharaj" initials="DS" userId="S::david.sugirtharaj@ericsson.com::322b2870-b524-4d2d-b7da-be0c5f9059ac" providerId="AD"/>
  <p188:author id="{1C82244D-699E-A6CD-A25C-30564B080460}" name="Johan Bergman" initials="JB" userId="S::johan.bergman@ericsson.com::90c1a97c-3a36-4e58-b9d5-b0857fa6dd00" providerId="AD"/>
  <p188:author id="{8B4A716F-F942-93DD-C57C-69BB355AE9E0}" name="Dung Pham Van" initials="DPV" userId="S::dung.pham.van@ericsson.com::ceeac0d0-98a9-4424-97c2-f0a882e510f7" providerId="AD"/>
  <p188:author id="{17E00679-8D66-58ED-29FA-B29847154034}" name="Ericsson (Min)" initials="E" userId="Ericsson (Min)" providerId="None"/>
  <p188:author id="{6FF9BA80-1A29-5F16-C088-4C31EED4F10A}" name="Henning Wiemann" initials="H" userId="Henning Wiemann" providerId="None"/>
  <p188:author id="{FB980889-1D79-B490-1A82-85901513F563}" name="Stephen Grant" initials="SG" userId="Stephen Grant" providerId="None"/>
  <p188:author id="{38C612C6-EC6C-06F4-A12E-2F064F2F990E}" name="rapp_bro" initials="EAB" userId="rapp_bro" providerId="None"/>
  <p188:author id="{0A9094D7-FD4A-8623-B5B8-3B654255A953}" name="Daniel Chen Larsson" initials="DCL" userId="Daniel Chen Larsson" providerId="None"/>
  <p188:author id="{0C4FFBE4-3AB3-1E7F-A07D-CB1CBD90C5B2}" name="Alex" initials="EAB" userId="Alex" providerId="None"/>
  <p188:author id="{74A1EBF8-FFE4-1C58-FE83-1F8333526C49}" name="Mattias" initials="M" userId="Mattias"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30" d="100"/>
          <a:sy n="130" d="100"/>
        </p:scale>
        <p:origin x="150" y="23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handoutMaster" Target="handoutMasters/handoutMaster1.xml"/><Relationship Id="rId26" Type="http://schemas.openxmlformats.org/officeDocument/2006/relationships/font" Target="fonts/font8.fntdata"/><Relationship Id="rId39" Type="http://schemas.microsoft.com/office/2016/11/relationships/changesInfo" Target="changesInfos/changesInfo1.xml"/><Relationship Id="rId21" Type="http://schemas.openxmlformats.org/officeDocument/2006/relationships/font" Target="fonts/font3.fntdata"/><Relationship Id="rId34" Type="http://schemas.openxmlformats.org/officeDocument/2006/relationships/font" Target="fonts/font16.fntdata"/><Relationship Id="rId7" Type="http://schemas.openxmlformats.org/officeDocument/2006/relationships/customXml" Target="../customXml/item7.xml"/><Relationship Id="rId12" Type="http://schemas.openxmlformats.org/officeDocument/2006/relationships/slide" Target="slides/slide4.xml"/><Relationship Id="rId17" Type="http://schemas.openxmlformats.org/officeDocument/2006/relationships/notesMaster" Target="notesMasters/notesMaster1.xml"/><Relationship Id="rId25" Type="http://schemas.openxmlformats.org/officeDocument/2006/relationships/font" Target="fonts/font7.fntdata"/><Relationship Id="rId33" Type="http://schemas.openxmlformats.org/officeDocument/2006/relationships/font" Target="fonts/font15.fntdata"/><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font" Target="fonts/font2.fntdata"/><Relationship Id="rId29" Type="http://schemas.openxmlformats.org/officeDocument/2006/relationships/font" Target="fonts/font11.fntdata"/><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slide" Target="slides/slide3.xml"/><Relationship Id="rId24" Type="http://schemas.openxmlformats.org/officeDocument/2006/relationships/font" Target="fonts/font6.fntdata"/><Relationship Id="rId32" Type="http://schemas.openxmlformats.org/officeDocument/2006/relationships/font" Target="fonts/font14.fntdata"/><Relationship Id="rId37" Type="http://schemas.openxmlformats.org/officeDocument/2006/relationships/theme" Target="theme/theme1.xml"/><Relationship Id="rId40" Type="http://schemas.microsoft.com/office/2018/10/relationships/authors" Target="authors.xml"/><Relationship Id="rId5" Type="http://schemas.openxmlformats.org/officeDocument/2006/relationships/customXml" Target="../customXml/item5.xml"/><Relationship Id="rId15" Type="http://schemas.openxmlformats.org/officeDocument/2006/relationships/slide" Target="slides/slide7.xml"/><Relationship Id="rId23" Type="http://schemas.openxmlformats.org/officeDocument/2006/relationships/font" Target="fonts/font5.fntdata"/><Relationship Id="rId28" Type="http://schemas.openxmlformats.org/officeDocument/2006/relationships/font" Target="fonts/font10.fntdata"/><Relationship Id="rId36" Type="http://schemas.openxmlformats.org/officeDocument/2006/relationships/viewProps" Target="viewProps.xml"/><Relationship Id="rId10" Type="http://schemas.openxmlformats.org/officeDocument/2006/relationships/slide" Target="slides/slide2.xml"/><Relationship Id="rId19" Type="http://schemas.openxmlformats.org/officeDocument/2006/relationships/font" Target="fonts/font1.fntdata"/><Relationship Id="rId31" Type="http://schemas.openxmlformats.org/officeDocument/2006/relationships/font" Target="fonts/font13.fntdata"/><Relationship Id="rId4" Type="http://schemas.openxmlformats.org/officeDocument/2006/relationships/customXml" Target="../customXml/item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font" Target="fonts/font4.fntdata"/><Relationship Id="rId27" Type="http://schemas.openxmlformats.org/officeDocument/2006/relationships/font" Target="fonts/font9.fntdata"/><Relationship Id="rId30" Type="http://schemas.openxmlformats.org/officeDocument/2006/relationships/font" Target="fonts/font12.fntdata"/><Relationship Id="rId35" Type="http://schemas.openxmlformats.org/officeDocument/2006/relationships/presProps" Target="presProps.xml"/><Relationship Id="rId8" Type="http://schemas.openxmlformats.org/officeDocument/2006/relationships/slideMaster" Target="slideMasters/slideMaster1.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vid Sugirtharaj" userId="322b2870-b524-4d2d-b7da-be0c5f9059ac" providerId="ADAL" clId="{CC54511B-B52D-46C6-93AD-A659FFC730AF}"/>
    <pc:docChg chg="custSel modSld modMainMaster">
      <pc:chgData name="David Sugirtharaj" userId="322b2870-b524-4d2d-b7da-be0c5f9059ac" providerId="ADAL" clId="{CC54511B-B52D-46C6-93AD-A659FFC730AF}" dt="2025-03-03T08:49:55.664" v="68"/>
      <pc:docMkLst>
        <pc:docMk/>
      </pc:docMkLst>
      <pc:sldChg chg="modSp mod">
        <pc:chgData name="David Sugirtharaj" userId="322b2870-b524-4d2d-b7da-be0c5f9059ac" providerId="ADAL" clId="{CC54511B-B52D-46C6-93AD-A659FFC730AF}" dt="2025-02-20T13:55:26.909" v="35" actId="13926"/>
        <pc:sldMkLst>
          <pc:docMk/>
          <pc:sldMk cId="2062807368" sldId="278"/>
        </pc:sldMkLst>
      </pc:sldChg>
      <pc:sldMasterChg chg="modSldLayout">
        <pc:chgData name="David Sugirtharaj" userId="322b2870-b524-4d2d-b7da-be0c5f9059ac" providerId="ADAL" clId="{CC54511B-B52D-46C6-93AD-A659FFC730AF}" dt="2025-03-03T08:49:55.664" v="68"/>
        <pc:sldMasterMkLst>
          <pc:docMk/>
          <pc:sldMasterMk cId="2523064765" sldId="2147483660"/>
        </pc:sldMasterMkLst>
        <pc:sldLayoutChg chg="modSp mod">
          <pc:chgData name="David Sugirtharaj" userId="322b2870-b524-4d2d-b7da-be0c5f9059ac" providerId="ADAL" clId="{CC54511B-B52D-46C6-93AD-A659FFC730AF}" dt="2025-03-03T08:49:55.604" v="38"/>
          <pc:sldLayoutMkLst>
            <pc:docMk/>
            <pc:sldMasterMk cId="2523064765" sldId="2147483660"/>
            <pc:sldLayoutMk cId="1374575616" sldId="2147483661"/>
          </pc:sldLayoutMkLst>
        </pc:sldLayoutChg>
        <pc:sldLayoutChg chg="modSp mod">
          <pc:chgData name="David Sugirtharaj" userId="322b2870-b524-4d2d-b7da-be0c5f9059ac" providerId="ADAL" clId="{CC54511B-B52D-46C6-93AD-A659FFC730AF}" dt="2025-03-03T08:49:55.616" v="47"/>
          <pc:sldLayoutMkLst>
            <pc:docMk/>
            <pc:sldMasterMk cId="2523064765" sldId="2147483660"/>
            <pc:sldLayoutMk cId="3415456144" sldId="2147483673"/>
          </pc:sldLayoutMkLst>
        </pc:sldLayoutChg>
        <pc:sldLayoutChg chg="modSp mod">
          <pc:chgData name="David Sugirtharaj" userId="322b2870-b524-4d2d-b7da-be0c5f9059ac" providerId="ADAL" clId="{CC54511B-B52D-46C6-93AD-A659FFC730AF}" dt="2025-03-03T08:49:55.632" v="56"/>
          <pc:sldLayoutMkLst>
            <pc:docMk/>
            <pc:sldMasterMk cId="2523064765" sldId="2147483660"/>
            <pc:sldLayoutMk cId="675883818" sldId="2147483675"/>
          </pc:sldLayoutMkLst>
        </pc:sldLayoutChg>
        <pc:sldLayoutChg chg="modSp mod">
          <pc:chgData name="David Sugirtharaj" userId="322b2870-b524-4d2d-b7da-be0c5f9059ac" providerId="ADAL" clId="{CC54511B-B52D-46C6-93AD-A659FFC730AF}" dt="2025-03-03T08:49:55.650" v="62"/>
          <pc:sldLayoutMkLst>
            <pc:docMk/>
            <pc:sldMasterMk cId="2523064765" sldId="2147483660"/>
            <pc:sldLayoutMk cId="2275899235" sldId="2147483678"/>
          </pc:sldLayoutMkLst>
        </pc:sldLayoutChg>
        <pc:sldLayoutChg chg="modSp mod">
          <pc:chgData name="David Sugirtharaj" userId="322b2870-b524-4d2d-b7da-be0c5f9059ac" providerId="ADAL" clId="{CC54511B-B52D-46C6-93AD-A659FFC730AF}" dt="2025-03-03T08:49:55.664" v="68"/>
          <pc:sldLayoutMkLst>
            <pc:docMk/>
            <pc:sldMasterMk cId="2523064765" sldId="2147483660"/>
            <pc:sldLayoutMk cId="1436988196" sldId="2147483681"/>
          </pc:sldLayoutMkLst>
        </pc:sldLayoutChg>
        <pc:sldLayoutChg chg="modSp mod">
          <pc:chgData name="David Sugirtharaj" userId="322b2870-b524-4d2d-b7da-be0c5f9059ac" providerId="ADAL" clId="{CC54511B-B52D-46C6-93AD-A659FFC730AF}" dt="2025-03-03T08:49:55.664" v="65"/>
          <pc:sldLayoutMkLst>
            <pc:docMk/>
            <pc:sldMasterMk cId="2523064765" sldId="2147483660"/>
            <pc:sldLayoutMk cId="2548612008" sldId="2147483690"/>
          </pc:sldLayoutMkLst>
        </pc:sldLayoutChg>
        <pc:sldLayoutChg chg="modSp mod">
          <pc:chgData name="David Sugirtharaj" userId="322b2870-b524-4d2d-b7da-be0c5f9059ac" providerId="ADAL" clId="{CC54511B-B52D-46C6-93AD-A659FFC730AF}" dt="2025-03-03T08:49:55.632" v="53"/>
          <pc:sldLayoutMkLst>
            <pc:docMk/>
            <pc:sldMasterMk cId="2523064765" sldId="2147483660"/>
            <pc:sldLayoutMk cId="3607999529" sldId="2147483694"/>
          </pc:sldLayoutMkLst>
        </pc:sldLayoutChg>
        <pc:sldLayoutChg chg="modSp mod">
          <pc:chgData name="David Sugirtharaj" userId="322b2870-b524-4d2d-b7da-be0c5f9059ac" providerId="ADAL" clId="{CC54511B-B52D-46C6-93AD-A659FFC730AF}" dt="2025-03-03T08:49:55.650" v="59"/>
          <pc:sldLayoutMkLst>
            <pc:docMk/>
            <pc:sldMasterMk cId="2523064765" sldId="2147483660"/>
            <pc:sldLayoutMk cId="3545725332" sldId="2147483696"/>
          </pc:sldLayoutMkLst>
        </pc:sldLayoutChg>
        <pc:sldLayoutChg chg="modSp mod">
          <pc:chgData name="David Sugirtharaj" userId="322b2870-b524-4d2d-b7da-be0c5f9059ac" providerId="ADAL" clId="{CC54511B-B52D-46C6-93AD-A659FFC730AF}" dt="2025-03-03T08:49:55.632" v="50"/>
          <pc:sldLayoutMkLst>
            <pc:docMk/>
            <pc:sldMasterMk cId="2523064765" sldId="2147483660"/>
            <pc:sldLayoutMk cId="3443338964" sldId="2147483706"/>
          </pc:sldLayoutMkLst>
        </pc:sldLayoutChg>
        <pc:sldLayoutChg chg="modSp mod">
          <pc:chgData name="David Sugirtharaj" userId="322b2870-b524-4d2d-b7da-be0c5f9059ac" providerId="ADAL" clId="{CC54511B-B52D-46C6-93AD-A659FFC730AF}" dt="2025-03-03T08:49:55.616" v="41"/>
          <pc:sldLayoutMkLst>
            <pc:docMk/>
            <pc:sldMasterMk cId="2523064765" sldId="2147483660"/>
            <pc:sldLayoutMk cId="395415313" sldId="2147483707"/>
          </pc:sldLayoutMkLst>
        </pc:sldLayoutChg>
        <pc:sldLayoutChg chg="modSp mod">
          <pc:chgData name="David Sugirtharaj" userId="322b2870-b524-4d2d-b7da-be0c5f9059ac" providerId="ADAL" clId="{CC54511B-B52D-46C6-93AD-A659FFC730AF}" dt="2025-03-03T08:49:55.616" v="44"/>
          <pc:sldLayoutMkLst>
            <pc:docMk/>
            <pc:sldMasterMk cId="2523064765" sldId="2147483660"/>
            <pc:sldLayoutMk cId="3084474769" sldId="2147483709"/>
          </pc:sldLayoutMkLst>
        </pc:sldLayoutChg>
      </pc:sldMasterChg>
    </pc:docChg>
  </pc:docChgLst>
  <pc:docChgLst>
    <pc:chgData name="Sandeep Narayanan Kadan Veedu" userId="7b91dc5c-1d53-4b50-a540-31742fcfcc18" providerId="ADAL" clId="{994D3497-60D0-49B5-A815-115E1682F65F}"/>
    <pc:docChg chg="undo custSel modSld modMainMaster">
      <pc:chgData name="Sandeep Narayanan Kadan Veedu" userId="7b91dc5c-1d53-4b50-a540-31742fcfcc18" providerId="ADAL" clId="{994D3497-60D0-49B5-A815-115E1682F65F}" dt="2025-02-18T13:55:08.932" v="5987"/>
      <pc:docMkLst>
        <pc:docMk/>
      </pc:docMkLst>
      <pc:sldChg chg="addSp modSp mod">
        <pc:chgData name="Sandeep Narayanan Kadan Veedu" userId="7b91dc5c-1d53-4b50-a540-31742fcfcc18" providerId="ADAL" clId="{994D3497-60D0-49B5-A815-115E1682F65F}" dt="2024-12-03T11:30:16.576" v="5939" actId="6549"/>
        <pc:sldMkLst>
          <pc:docMk/>
          <pc:sldMk cId="3108851558" sldId="256"/>
        </pc:sldMkLst>
      </pc:sldChg>
      <pc:sldChg chg="modSp mod delCm modCm modNotesTx">
        <pc:chgData name="Sandeep Narayanan Kadan Veedu" userId="7b91dc5c-1d53-4b50-a540-31742fcfcc18" providerId="ADAL" clId="{994D3497-60D0-49B5-A815-115E1682F65F}" dt="2024-12-03T15:12:44.318" v="5941"/>
        <pc:sldMkLst>
          <pc:docMk/>
          <pc:sldMk cId="3709959988" sldId="270"/>
        </pc:sldMkLst>
        <pc:extLst>
          <p:ext xmlns:p="http://schemas.openxmlformats.org/presentationml/2006/main" uri="{D6D511B9-2390-475A-947B-AFAB55BFBCF1}">
            <pc226:cmChg xmlns:pc226="http://schemas.microsoft.com/office/powerpoint/2022/06/main/command" chg="del mod">
              <pc226:chgData name="Sandeep Narayanan Kadan Veedu" userId="7b91dc5c-1d53-4b50-a540-31742fcfcc18" providerId="ADAL" clId="{994D3497-60D0-49B5-A815-115E1682F65F}" dt="2024-12-03T15:12:43.677" v="5940"/>
              <pc2:cmMkLst xmlns:pc2="http://schemas.microsoft.com/office/powerpoint/2019/9/main/command">
                <pc:docMk/>
                <pc:sldMk cId="3709959988" sldId="270"/>
                <pc2:cmMk id="{FC704291-7100-4032-A01F-4C77E648D498}"/>
              </pc2:cmMkLst>
            </pc226:cmChg>
            <pc226:cmChg xmlns:pc226="http://schemas.microsoft.com/office/powerpoint/2022/06/main/command" chg="del mod">
              <pc226:chgData name="Sandeep Narayanan Kadan Veedu" userId="7b91dc5c-1d53-4b50-a540-31742fcfcc18" providerId="ADAL" clId="{994D3497-60D0-49B5-A815-115E1682F65F}" dt="2024-12-03T15:12:44.318" v="5941"/>
              <pc2:cmMkLst xmlns:pc2="http://schemas.microsoft.com/office/powerpoint/2019/9/main/command">
                <pc:docMk/>
                <pc:sldMk cId="3709959988" sldId="270"/>
                <pc2:cmMk id="{C31361D2-CC8C-4844-B553-FE80CF6C29E8}"/>
              </pc2:cmMkLst>
            </pc226:cmChg>
          </p:ext>
        </pc:extLst>
      </pc:sldChg>
      <pc:sldChg chg="modSp mod delCm modCm modNotesTx">
        <pc:chgData name="Sandeep Narayanan Kadan Veedu" userId="7b91dc5c-1d53-4b50-a540-31742fcfcc18" providerId="ADAL" clId="{994D3497-60D0-49B5-A815-115E1682F65F}" dt="2024-12-03T15:13:36.035" v="5954" actId="20577"/>
        <pc:sldMkLst>
          <pc:docMk/>
          <pc:sldMk cId="1709703279" sldId="275"/>
        </pc:sldMkLst>
        <pc:extLst>
          <p:ext xmlns:p="http://schemas.openxmlformats.org/presentationml/2006/main" uri="{D6D511B9-2390-475A-947B-AFAB55BFBCF1}">
            <pc226:cmChg xmlns:pc226="http://schemas.microsoft.com/office/powerpoint/2022/06/main/command" chg="del mod">
              <pc226:chgData name="Sandeep Narayanan Kadan Veedu" userId="7b91dc5c-1d53-4b50-a540-31742fcfcc18" providerId="ADAL" clId="{994D3497-60D0-49B5-A815-115E1682F65F}" dt="2024-12-03T15:13:27.101" v="5951"/>
              <pc2:cmMkLst xmlns:pc2="http://schemas.microsoft.com/office/powerpoint/2019/9/main/command">
                <pc:docMk/>
                <pc:sldMk cId="1709703279" sldId="275"/>
                <pc2:cmMk id="{D55F5826-DA1D-4B3C-A62C-86E9F32F75B2}"/>
              </pc2:cmMkLst>
            </pc226:cmChg>
            <pc226:cmChg xmlns:pc226="http://schemas.microsoft.com/office/powerpoint/2022/06/main/command" chg="del mod">
              <pc226:chgData name="Sandeep Narayanan Kadan Veedu" userId="7b91dc5c-1d53-4b50-a540-31742fcfcc18" providerId="ADAL" clId="{994D3497-60D0-49B5-A815-115E1682F65F}" dt="2024-12-03T15:13:29.888" v="5953"/>
              <pc2:cmMkLst xmlns:pc2="http://schemas.microsoft.com/office/powerpoint/2019/9/main/command">
                <pc:docMk/>
                <pc:sldMk cId="1709703279" sldId="275"/>
                <pc2:cmMk id="{C259927F-5F2E-4C2E-B95A-41E957C6923E}"/>
              </pc2:cmMkLst>
            </pc226:cmChg>
            <pc226:cmChg xmlns:pc226="http://schemas.microsoft.com/office/powerpoint/2022/06/main/command" chg="del mod">
              <pc226:chgData name="Sandeep Narayanan Kadan Veedu" userId="7b91dc5c-1d53-4b50-a540-31742fcfcc18" providerId="ADAL" clId="{994D3497-60D0-49B5-A815-115E1682F65F}" dt="2024-12-03T15:13:29.027" v="5952"/>
              <pc2:cmMkLst xmlns:pc2="http://schemas.microsoft.com/office/powerpoint/2019/9/main/command">
                <pc:docMk/>
                <pc:sldMk cId="1709703279" sldId="275"/>
                <pc2:cmMk id="{238B3AFA-E929-4DB2-9116-09493164AB22}"/>
              </pc2:cmMkLst>
            </pc226:cmChg>
          </p:ext>
        </pc:extLst>
      </pc:sldChg>
      <pc:sldChg chg="modSp mod addCm delCm modCm modNotesTx">
        <pc:chgData name="Sandeep Narayanan Kadan Veedu" userId="7b91dc5c-1d53-4b50-a540-31742fcfcc18" providerId="ADAL" clId="{994D3497-60D0-49B5-A815-115E1682F65F}" dt="2024-12-03T15:12:47.601" v="5943"/>
        <pc:sldMkLst>
          <pc:docMk/>
          <pc:sldMk cId="1264010453" sldId="276"/>
        </pc:sldMkLst>
        <pc:extLst>
          <p:ext xmlns:p="http://schemas.openxmlformats.org/presentationml/2006/main" uri="{D6D511B9-2390-475A-947B-AFAB55BFBCF1}">
            <pc226:cmChg xmlns:pc226="http://schemas.microsoft.com/office/powerpoint/2022/06/main/command" chg="mod">
              <pc226:chgData name="Sandeep Narayanan Kadan Veedu" userId="7b91dc5c-1d53-4b50-a540-31742fcfcc18" providerId="ADAL" clId="{994D3497-60D0-49B5-A815-115E1682F65F}" dt="2024-11-27T20:46:35.221" v="3545" actId="20577"/>
              <pc2:cmMkLst xmlns:pc2="http://schemas.microsoft.com/office/powerpoint/2019/9/main/command">
                <pc:docMk/>
                <pc:sldMk cId="1264010453" sldId="276"/>
                <pc2:cmMk id="{7EED1732-9EEC-461E-9E60-45EAD9D597DE}"/>
              </pc2:cmMkLst>
            </pc226:cmChg>
            <pc226:cmChg xmlns:pc226="http://schemas.microsoft.com/office/powerpoint/2022/06/main/command" chg="add del mod">
              <pc226:chgData name="Sandeep Narayanan Kadan Veedu" userId="7b91dc5c-1d53-4b50-a540-31742fcfcc18" providerId="ADAL" clId="{994D3497-60D0-49B5-A815-115E1682F65F}" dt="2024-11-28T23:13:02.396" v="4671"/>
              <pc2:cmMkLst xmlns:pc2="http://schemas.microsoft.com/office/powerpoint/2019/9/main/command">
                <pc:docMk/>
                <pc:sldMk cId="1264010453" sldId="276"/>
                <pc2:cmMk id="{1601A64C-B229-4A4D-8D52-3641A845FBD0}"/>
              </pc2:cmMkLst>
            </pc226:cmChg>
            <pc226:cmChg xmlns:pc226="http://schemas.microsoft.com/office/powerpoint/2022/06/main/command" chg="add del mod">
              <pc226:chgData name="Sandeep Narayanan Kadan Veedu" userId="7b91dc5c-1d53-4b50-a540-31742fcfcc18" providerId="ADAL" clId="{994D3497-60D0-49B5-A815-115E1682F65F}" dt="2024-12-03T15:12:46.731" v="5942"/>
              <pc2:cmMkLst xmlns:pc2="http://schemas.microsoft.com/office/powerpoint/2019/9/main/command">
                <pc:docMk/>
                <pc:sldMk cId="1264010453" sldId="276"/>
                <pc2:cmMk id="{BF29AA57-FB76-4503-BCD3-1E77C64C4529}"/>
              </pc2:cmMkLst>
            </pc226:cmChg>
            <pc226:cmChg xmlns:pc226="http://schemas.microsoft.com/office/powerpoint/2022/06/main/command" chg="add del">
              <pc226:chgData name="Sandeep Narayanan Kadan Veedu" userId="7b91dc5c-1d53-4b50-a540-31742fcfcc18" providerId="ADAL" clId="{994D3497-60D0-49B5-A815-115E1682F65F}" dt="2024-11-28T23:12:45.684" v="4669"/>
              <pc2:cmMkLst xmlns:pc2="http://schemas.microsoft.com/office/powerpoint/2019/9/main/command">
                <pc:docMk/>
                <pc:sldMk cId="1264010453" sldId="276"/>
                <pc2:cmMk id="{06CF13B8-E74A-4E02-AF02-F84A2C8CDDF7}"/>
              </pc2:cmMkLst>
            </pc226:cmChg>
            <pc226:cmChg xmlns:pc226="http://schemas.microsoft.com/office/powerpoint/2022/06/main/command" chg="add del mod">
              <pc226:chgData name="Sandeep Narayanan Kadan Veedu" userId="7b91dc5c-1d53-4b50-a540-31742fcfcc18" providerId="ADAL" clId="{994D3497-60D0-49B5-A815-115E1682F65F}" dt="2024-12-03T15:12:47.601" v="5943"/>
              <pc2:cmMkLst xmlns:pc2="http://schemas.microsoft.com/office/powerpoint/2019/9/main/command">
                <pc:docMk/>
                <pc:sldMk cId="1264010453" sldId="276"/>
                <pc2:cmMk id="{5EB0BABE-B8D1-4E72-BA51-5E66DE85F947}"/>
              </pc2:cmMkLst>
            </pc226:cmChg>
          </p:ext>
        </pc:extLst>
      </pc:sldChg>
      <pc:sldChg chg="modSp mod delCm modCm modNotesTx">
        <pc:chgData name="Sandeep Narayanan Kadan Veedu" userId="7b91dc5c-1d53-4b50-a540-31742fcfcc18" providerId="ADAL" clId="{994D3497-60D0-49B5-A815-115E1682F65F}" dt="2024-12-03T15:13:23.390" v="5950"/>
        <pc:sldMkLst>
          <pc:docMk/>
          <pc:sldMk cId="1260703954" sldId="277"/>
        </pc:sldMkLst>
        <pc:extLst>
          <p:ext xmlns:p="http://schemas.openxmlformats.org/presentationml/2006/main" uri="{D6D511B9-2390-475A-947B-AFAB55BFBCF1}">
            <pc226:cmChg xmlns:pc226="http://schemas.microsoft.com/office/powerpoint/2022/06/main/command" chg="del mod">
              <pc226:chgData name="Sandeep Narayanan Kadan Veedu" userId="7b91dc5c-1d53-4b50-a540-31742fcfcc18" providerId="ADAL" clId="{994D3497-60D0-49B5-A815-115E1682F65F}" dt="2024-12-03T15:13:23.390" v="5950"/>
              <pc2:cmMkLst xmlns:pc2="http://schemas.microsoft.com/office/powerpoint/2019/9/main/command">
                <pc:docMk/>
                <pc:sldMk cId="1260703954" sldId="277"/>
                <pc2:cmMk id="{0EB3993A-708E-4F0A-A057-F6B272B6EBF9}"/>
              </pc2:cmMkLst>
            </pc226:cmChg>
            <pc226:cmChg xmlns:pc226="http://schemas.microsoft.com/office/powerpoint/2022/06/main/command" chg="mod">
              <pc226:chgData name="Sandeep Narayanan Kadan Veedu" userId="7b91dc5c-1d53-4b50-a540-31742fcfcc18" providerId="ADAL" clId="{994D3497-60D0-49B5-A815-115E1682F65F}" dt="2024-12-03T11:28:06.139" v="5810" actId="20577"/>
              <pc2:cmMkLst xmlns:pc2="http://schemas.microsoft.com/office/powerpoint/2019/9/main/command">
                <pc:docMk/>
                <pc:sldMk cId="1260703954" sldId="277"/>
                <pc2:cmMk id="{FBACEF73-6BF5-471B-A759-275688F11E37}"/>
              </pc2:cmMkLst>
            </pc226:cmChg>
          </p:ext>
        </pc:extLst>
      </pc:sldChg>
      <pc:sldChg chg="modSp mod addCm delCm modCm modNotesTx">
        <pc:chgData name="Sandeep Narayanan Kadan Veedu" userId="7b91dc5c-1d53-4b50-a540-31742fcfcc18" providerId="ADAL" clId="{994D3497-60D0-49B5-A815-115E1682F65F}" dt="2024-12-03T15:13:04.085" v="5949"/>
        <pc:sldMkLst>
          <pc:docMk/>
          <pc:sldMk cId="2062807368" sldId="278"/>
        </pc:sldMkLst>
        <pc:extLst>
          <p:ext xmlns:p="http://schemas.openxmlformats.org/presentationml/2006/main" uri="{D6D511B9-2390-475A-947B-AFAB55BFBCF1}">
            <pc226:cmChg xmlns:pc226="http://schemas.microsoft.com/office/powerpoint/2022/06/main/command" chg="del mod">
              <pc226:chgData name="Sandeep Narayanan Kadan Veedu" userId="7b91dc5c-1d53-4b50-a540-31742fcfcc18" providerId="ADAL" clId="{994D3497-60D0-49B5-A815-115E1682F65F}" dt="2024-12-03T15:13:04.085" v="5949"/>
              <pc2:cmMkLst xmlns:pc2="http://schemas.microsoft.com/office/powerpoint/2019/9/main/command">
                <pc:docMk/>
                <pc:sldMk cId="2062807368" sldId="278"/>
                <pc2:cmMk id="{19965813-4259-4B6F-8C9E-8C4AF5790209}"/>
              </pc2:cmMkLst>
            </pc226:cmChg>
            <pc226:cmChg xmlns:pc226="http://schemas.microsoft.com/office/powerpoint/2022/06/main/command" chg="del mod">
              <pc226:chgData name="Sandeep Narayanan Kadan Veedu" userId="7b91dc5c-1d53-4b50-a540-31742fcfcc18" providerId="ADAL" clId="{994D3497-60D0-49B5-A815-115E1682F65F}" dt="2024-12-03T15:12:57.103" v="5947"/>
              <pc2:cmMkLst xmlns:pc2="http://schemas.microsoft.com/office/powerpoint/2019/9/main/command">
                <pc:docMk/>
                <pc:sldMk cId="2062807368" sldId="278"/>
                <pc2:cmMk id="{DF7CB366-B4CA-4685-BBA5-13147ABE0E01}"/>
              </pc2:cmMkLst>
            </pc226:cmChg>
            <pc226:cmChg xmlns:pc226="http://schemas.microsoft.com/office/powerpoint/2022/06/main/command" chg="del mod">
              <pc226:chgData name="Sandeep Narayanan Kadan Veedu" userId="7b91dc5c-1d53-4b50-a540-31742fcfcc18" providerId="ADAL" clId="{994D3497-60D0-49B5-A815-115E1682F65F}" dt="2024-12-03T15:12:58.709" v="5948"/>
              <pc2:cmMkLst xmlns:pc2="http://schemas.microsoft.com/office/powerpoint/2019/9/main/command">
                <pc:docMk/>
                <pc:sldMk cId="2062807368" sldId="278"/>
                <pc2:cmMk id="{5378F597-94BD-47DA-A1C3-D56401A4D654}"/>
              </pc2:cmMkLst>
            </pc226:cmChg>
            <pc226:cmChg xmlns:pc226="http://schemas.microsoft.com/office/powerpoint/2022/06/main/command" chg="del mod">
              <pc226:chgData name="Sandeep Narayanan Kadan Veedu" userId="7b91dc5c-1d53-4b50-a540-31742fcfcc18" providerId="ADAL" clId="{994D3497-60D0-49B5-A815-115E1682F65F}" dt="2024-12-03T15:12:55.411" v="5946"/>
              <pc2:cmMkLst xmlns:pc2="http://schemas.microsoft.com/office/powerpoint/2019/9/main/command">
                <pc:docMk/>
                <pc:sldMk cId="2062807368" sldId="278"/>
                <pc2:cmMk id="{29B150AB-C27A-481B-AAFA-1BABB3C2B564}"/>
              </pc2:cmMkLst>
            </pc226:cmChg>
            <pc226:cmChg xmlns:pc226="http://schemas.microsoft.com/office/powerpoint/2022/06/main/command" chg="del mod">
              <pc226:chgData name="Sandeep Narayanan Kadan Veedu" userId="7b91dc5c-1d53-4b50-a540-31742fcfcc18" providerId="ADAL" clId="{994D3497-60D0-49B5-A815-115E1682F65F}" dt="2024-12-03T15:12:53.554" v="5945"/>
              <pc2:cmMkLst xmlns:pc2="http://schemas.microsoft.com/office/powerpoint/2019/9/main/command">
                <pc:docMk/>
                <pc:sldMk cId="2062807368" sldId="278"/>
                <pc2:cmMk id="{B90E01DF-BFD7-4C25-8042-65FFB4D7DBFB}"/>
              </pc2:cmMkLst>
            </pc226:cmChg>
            <pc226:cmChg xmlns:pc226="http://schemas.microsoft.com/office/powerpoint/2022/06/main/command" chg="add del mod">
              <pc226:chgData name="Sandeep Narayanan Kadan Veedu" userId="7b91dc5c-1d53-4b50-a540-31742fcfcc18" providerId="ADAL" clId="{994D3497-60D0-49B5-A815-115E1682F65F}" dt="2024-12-03T15:12:51.683" v="5944"/>
              <pc2:cmMkLst xmlns:pc2="http://schemas.microsoft.com/office/powerpoint/2019/9/main/command">
                <pc:docMk/>
                <pc:sldMk cId="2062807368" sldId="278"/>
                <pc2:cmMk id="{F594B1F5-45B5-4AE7-84EB-AA6803063555}"/>
              </pc2:cmMkLst>
            </pc226:cmChg>
          </p:ext>
        </pc:extLst>
      </pc:sldChg>
      <pc:sldMasterChg chg="modSldLayout">
        <pc:chgData name="Sandeep Narayanan Kadan Veedu" userId="7b91dc5c-1d53-4b50-a540-31742fcfcc18" providerId="ADAL" clId="{994D3497-60D0-49B5-A815-115E1682F65F}" dt="2025-02-18T13:55:08.932" v="5987"/>
        <pc:sldMasterMkLst>
          <pc:docMk/>
          <pc:sldMasterMk cId="2523064765" sldId="2147483660"/>
        </pc:sldMasterMkLst>
        <pc:sldLayoutChg chg="modSp mod">
          <pc:chgData name="Sandeep Narayanan Kadan Veedu" userId="7b91dc5c-1d53-4b50-a540-31742fcfcc18" providerId="ADAL" clId="{994D3497-60D0-49B5-A815-115E1682F65F}" dt="2025-02-18T13:55:08.841" v="5957"/>
          <pc:sldLayoutMkLst>
            <pc:docMk/>
            <pc:sldMasterMk cId="2523064765" sldId="2147483660"/>
            <pc:sldLayoutMk cId="1374575616" sldId="2147483661"/>
          </pc:sldLayoutMkLst>
        </pc:sldLayoutChg>
        <pc:sldLayoutChg chg="modSp mod">
          <pc:chgData name="Sandeep Narayanan Kadan Veedu" userId="7b91dc5c-1d53-4b50-a540-31742fcfcc18" providerId="ADAL" clId="{994D3497-60D0-49B5-A815-115E1682F65F}" dt="2025-02-18T13:55:08.862" v="5966"/>
          <pc:sldLayoutMkLst>
            <pc:docMk/>
            <pc:sldMasterMk cId="2523064765" sldId="2147483660"/>
            <pc:sldLayoutMk cId="3415456144" sldId="2147483673"/>
          </pc:sldLayoutMkLst>
        </pc:sldLayoutChg>
        <pc:sldLayoutChg chg="modSp mod">
          <pc:chgData name="Sandeep Narayanan Kadan Veedu" userId="7b91dc5c-1d53-4b50-a540-31742fcfcc18" providerId="ADAL" clId="{994D3497-60D0-49B5-A815-115E1682F65F}" dt="2025-02-18T13:55:08.886" v="5975"/>
          <pc:sldLayoutMkLst>
            <pc:docMk/>
            <pc:sldMasterMk cId="2523064765" sldId="2147483660"/>
            <pc:sldLayoutMk cId="675883818" sldId="2147483675"/>
          </pc:sldLayoutMkLst>
        </pc:sldLayoutChg>
        <pc:sldLayoutChg chg="modSp mod">
          <pc:chgData name="Sandeep Narayanan Kadan Veedu" userId="7b91dc5c-1d53-4b50-a540-31742fcfcc18" providerId="ADAL" clId="{994D3497-60D0-49B5-A815-115E1682F65F}" dt="2025-02-18T13:55:08.906" v="5981"/>
          <pc:sldLayoutMkLst>
            <pc:docMk/>
            <pc:sldMasterMk cId="2523064765" sldId="2147483660"/>
            <pc:sldLayoutMk cId="2275899235" sldId="2147483678"/>
          </pc:sldLayoutMkLst>
        </pc:sldLayoutChg>
        <pc:sldLayoutChg chg="modSp mod">
          <pc:chgData name="Sandeep Narayanan Kadan Veedu" userId="7b91dc5c-1d53-4b50-a540-31742fcfcc18" providerId="ADAL" clId="{994D3497-60D0-49B5-A815-115E1682F65F}" dt="2025-02-18T13:55:08.932" v="5987"/>
          <pc:sldLayoutMkLst>
            <pc:docMk/>
            <pc:sldMasterMk cId="2523064765" sldId="2147483660"/>
            <pc:sldLayoutMk cId="1436988196" sldId="2147483681"/>
          </pc:sldLayoutMkLst>
        </pc:sldLayoutChg>
        <pc:sldLayoutChg chg="modSp mod">
          <pc:chgData name="Sandeep Narayanan Kadan Veedu" userId="7b91dc5c-1d53-4b50-a540-31742fcfcc18" providerId="ADAL" clId="{994D3497-60D0-49B5-A815-115E1682F65F}" dt="2025-02-18T13:55:08.917" v="5984"/>
          <pc:sldLayoutMkLst>
            <pc:docMk/>
            <pc:sldMasterMk cId="2523064765" sldId="2147483660"/>
            <pc:sldLayoutMk cId="2548612008" sldId="2147483690"/>
          </pc:sldLayoutMkLst>
        </pc:sldLayoutChg>
        <pc:sldLayoutChg chg="modSp mod">
          <pc:chgData name="Sandeep Narayanan Kadan Veedu" userId="7b91dc5c-1d53-4b50-a540-31742fcfcc18" providerId="ADAL" clId="{994D3497-60D0-49B5-A815-115E1682F65F}" dt="2025-02-18T13:55:08.878" v="5972"/>
          <pc:sldLayoutMkLst>
            <pc:docMk/>
            <pc:sldMasterMk cId="2523064765" sldId="2147483660"/>
            <pc:sldLayoutMk cId="3607999529" sldId="2147483694"/>
          </pc:sldLayoutMkLst>
        </pc:sldLayoutChg>
        <pc:sldLayoutChg chg="modSp mod">
          <pc:chgData name="Sandeep Narayanan Kadan Veedu" userId="7b91dc5c-1d53-4b50-a540-31742fcfcc18" providerId="ADAL" clId="{994D3497-60D0-49B5-A815-115E1682F65F}" dt="2025-02-18T13:55:08.894" v="5978"/>
          <pc:sldLayoutMkLst>
            <pc:docMk/>
            <pc:sldMasterMk cId="2523064765" sldId="2147483660"/>
            <pc:sldLayoutMk cId="3545725332" sldId="2147483696"/>
          </pc:sldLayoutMkLst>
        </pc:sldLayoutChg>
        <pc:sldLayoutChg chg="modSp mod">
          <pc:chgData name="Sandeep Narayanan Kadan Veedu" userId="7b91dc5c-1d53-4b50-a540-31742fcfcc18" providerId="ADAL" clId="{994D3497-60D0-49B5-A815-115E1682F65F}" dt="2025-02-18T13:55:08.871" v="5969"/>
          <pc:sldLayoutMkLst>
            <pc:docMk/>
            <pc:sldMasterMk cId="2523064765" sldId="2147483660"/>
            <pc:sldLayoutMk cId="3443338964" sldId="2147483706"/>
          </pc:sldLayoutMkLst>
        </pc:sldLayoutChg>
        <pc:sldLayoutChg chg="modSp mod">
          <pc:chgData name="Sandeep Narayanan Kadan Veedu" userId="7b91dc5c-1d53-4b50-a540-31742fcfcc18" providerId="ADAL" clId="{994D3497-60D0-49B5-A815-115E1682F65F}" dt="2025-02-18T13:55:08.848" v="5960"/>
          <pc:sldLayoutMkLst>
            <pc:docMk/>
            <pc:sldMasterMk cId="2523064765" sldId="2147483660"/>
            <pc:sldLayoutMk cId="395415313" sldId="2147483707"/>
          </pc:sldLayoutMkLst>
        </pc:sldLayoutChg>
        <pc:sldLayoutChg chg="modSp mod">
          <pc:chgData name="Sandeep Narayanan Kadan Veedu" userId="7b91dc5c-1d53-4b50-a540-31742fcfcc18" providerId="ADAL" clId="{994D3497-60D0-49B5-A815-115E1682F65F}" dt="2025-02-18T13:55:08.855" v="5963"/>
          <pc:sldLayoutMkLst>
            <pc:docMk/>
            <pc:sldMasterMk cId="2523064765" sldId="2147483660"/>
            <pc:sldLayoutMk cId="3084474769" sldId="2147483709"/>
          </pc:sldLayoutMkLst>
        </pc:sldLayoutChg>
      </pc:sldMasterChg>
    </pc:docChg>
  </pc:docChgLst>
  <pc:docChgLst>
    <pc:chgData name="Shabnam Sultana" userId="65b107c6-3ab7-432d-8a17-9eeb35e3ae6f" providerId="ADAL" clId="{BBA41203-E6A3-462B-9F78-C80E3504BD52}"/>
    <pc:docChg chg="custSel modMainMaster">
      <pc:chgData name="Shabnam Sultana" userId="65b107c6-3ab7-432d-8a17-9eeb35e3ae6f" providerId="ADAL" clId="{BBA41203-E6A3-462B-9F78-C80E3504BD52}" dt="2025-02-27T13:48:21.006" v="32"/>
      <pc:docMkLst>
        <pc:docMk/>
      </pc:docMkLst>
      <pc:sldMasterChg chg="modSldLayout">
        <pc:chgData name="Shabnam Sultana" userId="65b107c6-3ab7-432d-8a17-9eeb35e3ae6f" providerId="ADAL" clId="{BBA41203-E6A3-462B-9F78-C80E3504BD52}" dt="2025-02-27T13:48:21.006" v="32"/>
        <pc:sldMasterMkLst>
          <pc:docMk/>
          <pc:sldMasterMk cId="2523064765" sldId="2147483660"/>
        </pc:sldMasterMkLst>
        <pc:sldLayoutChg chg="modSp mod">
          <pc:chgData name="Shabnam Sultana" userId="65b107c6-3ab7-432d-8a17-9eeb35e3ae6f" providerId="ADAL" clId="{BBA41203-E6A3-462B-9F78-C80E3504BD52}" dt="2025-02-27T13:48:20.958" v="2"/>
          <pc:sldLayoutMkLst>
            <pc:docMk/>
            <pc:sldMasterMk cId="2523064765" sldId="2147483660"/>
            <pc:sldLayoutMk cId="1374575616" sldId="2147483661"/>
          </pc:sldLayoutMkLst>
        </pc:sldLayoutChg>
        <pc:sldLayoutChg chg="modSp mod">
          <pc:chgData name="Shabnam Sultana" userId="65b107c6-3ab7-432d-8a17-9eeb35e3ae6f" providerId="ADAL" clId="{BBA41203-E6A3-462B-9F78-C80E3504BD52}" dt="2025-02-27T13:48:20.975" v="11"/>
          <pc:sldLayoutMkLst>
            <pc:docMk/>
            <pc:sldMasterMk cId="2523064765" sldId="2147483660"/>
            <pc:sldLayoutMk cId="3415456144" sldId="2147483673"/>
          </pc:sldLayoutMkLst>
        </pc:sldLayoutChg>
        <pc:sldLayoutChg chg="modSp mod">
          <pc:chgData name="Shabnam Sultana" userId="65b107c6-3ab7-432d-8a17-9eeb35e3ae6f" providerId="ADAL" clId="{BBA41203-E6A3-462B-9F78-C80E3504BD52}" dt="2025-02-27T13:48:20.975" v="20"/>
          <pc:sldLayoutMkLst>
            <pc:docMk/>
            <pc:sldMasterMk cId="2523064765" sldId="2147483660"/>
            <pc:sldLayoutMk cId="675883818" sldId="2147483675"/>
          </pc:sldLayoutMkLst>
        </pc:sldLayoutChg>
        <pc:sldLayoutChg chg="modSp mod">
          <pc:chgData name="Shabnam Sultana" userId="65b107c6-3ab7-432d-8a17-9eeb35e3ae6f" providerId="ADAL" clId="{BBA41203-E6A3-462B-9F78-C80E3504BD52}" dt="2025-02-27T13:48:20.990" v="26"/>
          <pc:sldLayoutMkLst>
            <pc:docMk/>
            <pc:sldMasterMk cId="2523064765" sldId="2147483660"/>
            <pc:sldLayoutMk cId="2275899235" sldId="2147483678"/>
          </pc:sldLayoutMkLst>
        </pc:sldLayoutChg>
        <pc:sldLayoutChg chg="modSp mod">
          <pc:chgData name="Shabnam Sultana" userId="65b107c6-3ab7-432d-8a17-9eeb35e3ae6f" providerId="ADAL" clId="{BBA41203-E6A3-462B-9F78-C80E3504BD52}" dt="2025-02-27T13:48:21.006" v="32"/>
          <pc:sldLayoutMkLst>
            <pc:docMk/>
            <pc:sldMasterMk cId="2523064765" sldId="2147483660"/>
            <pc:sldLayoutMk cId="1436988196" sldId="2147483681"/>
          </pc:sldLayoutMkLst>
        </pc:sldLayoutChg>
        <pc:sldLayoutChg chg="modSp mod">
          <pc:chgData name="Shabnam Sultana" userId="65b107c6-3ab7-432d-8a17-9eeb35e3ae6f" providerId="ADAL" clId="{BBA41203-E6A3-462B-9F78-C80E3504BD52}" dt="2025-02-27T13:48:20.990" v="29"/>
          <pc:sldLayoutMkLst>
            <pc:docMk/>
            <pc:sldMasterMk cId="2523064765" sldId="2147483660"/>
            <pc:sldLayoutMk cId="2548612008" sldId="2147483690"/>
          </pc:sldLayoutMkLst>
        </pc:sldLayoutChg>
        <pc:sldLayoutChg chg="modSp mod">
          <pc:chgData name="Shabnam Sultana" userId="65b107c6-3ab7-432d-8a17-9eeb35e3ae6f" providerId="ADAL" clId="{BBA41203-E6A3-462B-9F78-C80E3504BD52}" dt="2025-02-27T13:48:20.975" v="17"/>
          <pc:sldLayoutMkLst>
            <pc:docMk/>
            <pc:sldMasterMk cId="2523064765" sldId="2147483660"/>
            <pc:sldLayoutMk cId="3607999529" sldId="2147483694"/>
          </pc:sldLayoutMkLst>
        </pc:sldLayoutChg>
        <pc:sldLayoutChg chg="modSp mod">
          <pc:chgData name="Shabnam Sultana" userId="65b107c6-3ab7-432d-8a17-9eeb35e3ae6f" providerId="ADAL" clId="{BBA41203-E6A3-462B-9F78-C80E3504BD52}" dt="2025-02-27T13:48:20.990" v="23"/>
          <pc:sldLayoutMkLst>
            <pc:docMk/>
            <pc:sldMasterMk cId="2523064765" sldId="2147483660"/>
            <pc:sldLayoutMk cId="3545725332" sldId="2147483696"/>
          </pc:sldLayoutMkLst>
        </pc:sldLayoutChg>
        <pc:sldLayoutChg chg="modSp mod">
          <pc:chgData name="Shabnam Sultana" userId="65b107c6-3ab7-432d-8a17-9eeb35e3ae6f" providerId="ADAL" clId="{BBA41203-E6A3-462B-9F78-C80E3504BD52}" dt="2025-02-27T13:48:20.975" v="14"/>
          <pc:sldLayoutMkLst>
            <pc:docMk/>
            <pc:sldMasterMk cId="2523064765" sldId="2147483660"/>
            <pc:sldLayoutMk cId="3443338964" sldId="2147483706"/>
          </pc:sldLayoutMkLst>
        </pc:sldLayoutChg>
        <pc:sldLayoutChg chg="modSp mod">
          <pc:chgData name="Shabnam Sultana" userId="65b107c6-3ab7-432d-8a17-9eeb35e3ae6f" providerId="ADAL" clId="{BBA41203-E6A3-462B-9F78-C80E3504BD52}" dt="2025-02-27T13:48:20.958" v="5"/>
          <pc:sldLayoutMkLst>
            <pc:docMk/>
            <pc:sldMasterMk cId="2523064765" sldId="2147483660"/>
            <pc:sldLayoutMk cId="395415313" sldId="2147483707"/>
          </pc:sldLayoutMkLst>
        </pc:sldLayoutChg>
        <pc:sldLayoutChg chg="modSp mod">
          <pc:chgData name="Shabnam Sultana" userId="65b107c6-3ab7-432d-8a17-9eeb35e3ae6f" providerId="ADAL" clId="{BBA41203-E6A3-462B-9F78-C80E3504BD52}" dt="2025-02-27T13:48:20.958" v="8"/>
          <pc:sldLayoutMkLst>
            <pc:docMk/>
            <pc:sldMasterMk cId="2523064765" sldId="2147483660"/>
            <pc:sldLayoutMk cId="3084474769" sldId="2147483709"/>
          </pc:sldLayoutMkLst>
        </pc:sldLayoutChg>
      </pc:sldMasterChg>
    </pc:docChg>
  </pc:docChgLst>
  <pc:docChgLst>
    <pc:chgData name="Sandeep Narayanan Kadan Veedu" userId="7b91dc5c-1d53-4b50-a540-31742fcfcc18" providerId="ADAL" clId="{FA735957-087E-4F64-BD61-AA29D7ABEA0C}"/>
    <pc:docChg chg="undo custSel modSld modMainMaster">
      <pc:chgData name="Sandeep Narayanan Kadan Veedu" userId="7b91dc5c-1d53-4b50-a540-31742fcfcc18" providerId="ADAL" clId="{FA735957-087E-4F64-BD61-AA29D7ABEA0C}" dt="2025-02-26T18:43:50.111" v="290"/>
      <pc:docMkLst>
        <pc:docMk/>
      </pc:docMkLst>
      <pc:sldChg chg="modSp mod">
        <pc:chgData name="Sandeep Narayanan Kadan Veedu" userId="7b91dc5c-1d53-4b50-a540-31742fcfcc18" providerId="ADAL" clId="{FA735957-087E-4F64-BD61-AA29D7ABEA0C}" dt="2025-02-18T14:13:51.022" v="94" actId="255"/>
        <pc:sldMkLst>
          <pc:docMk/>
          <pc:sldMk cId="3108851558" sldId="256"/>
        </pc:sldMkLst>
      </pc:sldChg>
      <pc:sldChg chg="modSp mod">
        <pc:chgData name="Sandeep Narayanan Kadan Veedu" userId="7b91dc5c-1d53-4b50-a540-31742fcfcc18" providerId="ADAL" clId="{FA735957-087E-4F64-BD61-AA29D7ABEA0C}" dt="2025-02-26T09:04:40.049" v="192" actId="20577"/>
        <pc:sldMkLst>
          <pc:docMk/>
          <pc:sldMk cId="3709959988" sldId="270"/>
        </pc:sldMkLst>
      </pc:sldChg>
      <pc:sldChg chg="modSp mod modCm">
        <pc:chgData name="Sandeep Narayanan Kadan Veedu" userId="7b91dc5c-1d53-4b50-a540-31742fcfcc18" providerId="ADAL" clId="{FA735957-087E-4F64-BD61-AA29D7ABEA0C}" dt="2025-02-26T10:26:19.305" v="257" actId="20577"/>
        <pc:sldMkLst>
          <pc:docMk/>
          <pc:sldMk cId="1709703279" sldId="275"/>
        </pc:sldMkLst>
        <pc:extLst>
          <p:ext xmlns:p="http://schemas.openxmlformats.org/presentationml/2006/main" uri="{D6D511B9-2390-475A-947B-AFAB55BFBCF1}">
            <pc226:cmChg xmlns:pc226="http://schemas.microsoft.com/office/powerpoint/2022/06/main/command" chg="mod">
              <pc226:chgData name="Sandeep Narayanan Kadan Veedu" userId="7b91dc5c-1d53-4b50-a540-31742fcfcc18" providerId="ADAL" clId="{FA735957-087E-4F64-BD61-AA29D7ABEA0C}" dt="2025-02-26T10:26:19.305" v="257" actId="20577"/>
              <pc2:cmMkLst xmlns:pc2="http://schemas.microsoft.com/office/powerpoint/2019/9/main/command">
                <pc:docMk/>
                <pc:sldMk cId="1709703279" sldId="275"/>
                <pc2:cmMk id="{19CAA178-46EB-48EC-971D-D7DA5F4EE062}"/>
              </pc2:cmMkLst>
            </pc226:cmChg>
          </p:ext>
        </pc:extLst>
      </pc:sldChg>
      <pc:sldChg chg="modSp mod modCm">
        <pc:chgData name="Sandeep Narayanan Kadan Veedu" userId="7b91dc5c-1d53-4b50-a540-31742fcfcc18" providerId="ADAL" clId="{FA735957-087E-4F64-BD61-AA29D7ABEA0C}" dt="2025-02-25T13:36:38.604" v="140" actId="20577"/>
        <pc:sldMkLst>
          <pc:docMk/>
          <pc:sldMk cId="420340628" sldId="280"/>
        </pc:sldMkLst>
        <pc:extLst>
          <p:ext xmlns:p="http://schemas.openxmlformats.org/presentationml/2006/main" uri="{D6D511B9-2390-475A-947B-AFAB55BFBCF1}">
            <pc226:cmChg xmlns:pc226="http://schemas.microsoft.com/office/powerpoint/2022/06/main/command" chg="mod">
              <pc226:chgData name="Sandeep Narayanan Kadan Veedu" userId="7b91dc5c-1d53-4b50-a540-31742fcfcc18" providerId="ADAL" clId="{FA735957-087E-4F64-BD61-AA29D7ABEA0C}" dt="2025-02-25T13:36:38.604" v="140" actId="20577"/>
              <pc2:cmMkLst xmlns:pc2="http://schemas.microsoft.com/office/powerpoint/2019/9/main/command">
                <pc:docMk/>
                <pc:sldMk cId="420340628" sldId="280"/>
                <pc2:cmMk id="{828295B5-C3B7-4817-9113-E0818438ACE3}"/>
              </pc2:cmMkLst>
            </pc226:cmChg>
          </p:ext>
        </pc:extLst>
      </pc:sldChg>
      <pc:sldChg chg="modSp mod modCm">
        <pc:chgData name="Sandeep Narayanan Kadan Veedu" userId="7b91dc5c-1d53-4b50-a540-31742fcfcc18" providerId="ADAL" clId="{FA735957-087E-4F64-BD61-AA29D7ABEA0C}" dt="2025-02-26T09:17:43.234" v="208" actId="20577"/>
        <pc:sldMkLst>
          <pc:docMk/>
          <pc:sldMk cId="4263504552" sldId="2147479270"/>
        </pc:sldMkLst>
        <pc:extLst>
          <p:ext xmlns:p="http://schemas.openxmlformats.org/presentationml/2006/main" uri="{D6D511B9-2390-475A-947B-AFAB55BFBCF1}">
            <pc226:cmChg xmlns:pc226="http://schemas.microsoft.com/office/powerpoint/2022/06/main/command" chg="mod">
              <pc226:chgData name="Sandeep Narayanan Kadan Veedu" userId="7b91dc5c-1d53-4b50-a540-31742fcfcc18" providerId="ADAL" clId="{FA735957-087E-4F64-BD61-AA29D7ABEA0C}" dt="2025-02-26T09:17:43.234" v="208" actId="20577"/>
              <pc2:cmMkLst xmlns:pc2="http://schemas.microsoft.com/office/powerpoint/2019/9/main/command">
                <pc:docMk/>
                <pc:sldMk cId="4263504552" sldId="2147479270"/>
                <pc2:cmMk id="{DEBBE17E-0A46-4EC3-877E-063F95BD89D3}"/>
              </pc2:cmMkLst>
            </pc226:cmChg>
          </p:ext>
        </pc:extLst>
      </pc:sldChg>
      <pc:sldMasterChg chg="modSldLayout">
        <pc:chgData name="Sandeep Narayanan Kadan Veedu" userId="7b91dc5c-1d53-4b50-a540-31742fcfcc18" providerId="ADAL" clId="{FA735957-087E-4F64-BD61-AA29D7ABEA0C}" dt="2025-02-26T18:43:50.111" v="290"/>
        <pc:sldMasterMkLst>
          <pc:docMk/>
          <pc:sldMasterMk cId="2523064765" sldId="2147483660"/>
        </pc:sldMasterMkLst>
        <pc:sldLayoutChg chg="modSp mod">
          <pc:chgData name="Sandeep Narayanan Kadan Veedu" userId="7b91dc5c-1d53-4b50-a540-31742fcfcc18" providerId="ADAL" clId="{FA735957-087E-4F64-BD61-AA29D7ABEA0C}" dt="2025-02-26T18:43:50.052" v="260"/>
          <pc:sldLayoutMkLst>
            <pc:docMk/>
            <pc:sldMasterMk cId="2523064765" sldId="2147483660"/>
            <pc:sldLayoutMk cId="1374575616" sldId="2147483661"/>
          </pc:sldLayoutMkLst>
        </pc:sldLayoutChg>
        <pc:sldLayoutChg chg="modSp mod">
          <pc:chgData name="Sandeep Narayanan Kadan Veedu" userId="7b91dc5c-1d53-4b50-a540-31742fcfcc18" providerId="ADAL" clId="{FA735957-087E-4F64-BD61-AA29D7ABEA0C}" dt="2025-02-26T18:43:50.065" v="269"/>
          <pc:sldLayoutMkLst>
            <pc:docMk/>
            <pc:sldMasterMk cId="2523064765" sldId="2147483660"/>
            <pc:sldLayoutMk cId="3415456144" sldId="2147483673"/>
          </pc:sldLayoutMkLst>
        </pc:sldLayoutChg>
        <pc:sldLayoutChg chg="modSp mod">
          <pc:chgData name="Sandeep Narayanan Kadan Veedu" userId="7b91dc5c-1d53-4b50-a540-31742fcfcc18" providerId="ADAL" clId="{FA735957-087E-4F64-BD61-AA29D7ABEA0C}" dt="2025-02-26T18:43:50.081" v="278"/>
          <pc:sldLayoutMkLst>
            <pc:docMk/>
            <pc:sldMasterMk cId="2523064765" sldId="2147483660"/>
            <pc:sldLayoutMk cId="675883818" sldId="2147483675"/>
          </pc:sldLayoutMkLst>
        </pc:sldLayoutChg>
        <pc:sldLayoutChg chg="modSp mod">
          <pc:chgData name="Sandeep Narayanan Kadan Veedu" userId="7b91dc5c-1d53-4b50-a540-31742fcfcc18" providerId="ADAL" clId="{FA735957-087E-4F64-BD61-AA29D7ABEA0C}" dt="2025-02-26T18:43:50.094" v="284"/>
          <pc:sldLayoutMkLst>
            <pc:docMk/>
            <pc:sldMasterMk cId="2523064765" sldId="2147483660"/>
            <pc:sldLayoutMk cId="2275899235" sldId="2147483678"/>
          </pc:sldLayoutMkLst>
        </pc:sldLayoutChg>
        <pc:sldLayoutChg chg="modSp mod">
          <pc:chgData name="Sandeep Narayanan Kadan Veedu" userId="7b91dc5c-1d53-4b50-a540-31742fcfcc18" providerId="ADAL" clId="{FA735957-087E-4F64-BD61-AA29D7ABEA0C}" dt="2025-02-26T18:43:50.111" v="290"/>
          <pc:sldLayoutMkLst>
            <pc:docMk/>
            <pc:sldMasterMk cId="2523064765" sldId="2147483660"/>
            <pc:sldLayoutMk cId="1436988196" sldId="2147483681"/>
          </pc:sldLayoutMkLst>
        </pc:sldLayoutChg>
        <pc:sldLayoutChg chg="modSp mod">
          <pc:chgData name="Sandeep Narayanan Kadan Veedu" userId="7b91dc5c-1d53-4b50-a540-31742fcfcc18" providerId="ADAL" clId="{FA735957-087E-4F64-BD61-AA29D7ABEA0C}" dt="2025-02-26T18:43:50.102" v="287"/>
          <pc:sldLayoutMkLst>
            <pc:docMk/>
            <pc:sldMasterMk cId="2523064765" sldId="2147483660"/>
            <pc:sldLayoutMk cId="2548612008" sldId="2147483690"/>
          </pc:sldLayoutMkLst>
        </pc:sldLayoutChg>
        <pc:sldLayoutChg chg="modSp mod">
          <pc:chgData name="Sandeep Narayanan Kadan Veedu" userId="7b91dc5c-1d53-4b50-a540-31742fcfcc18" providerId="ADAL" clId="{FA735957-087E-4F64-BD61-AA29D7ABEA0C}" dt="2025-02-26T18:43:50.075" v="275"/>
          <pc:sldLayoutMkLst>
            <pc:docMk/>
            <pc:sldMasterMk cId="2523064765" sldId="2147483660"/>
            <pc:sldLayoutMk cId="3607999529" sldId="2147483694"/>
          </pc:sldLayoutMkLst>
        </pc:sldLayoutChg>
        <pc:sldLayoutChg chg="modSp mod">
          <pc:chgData name="Sandeep Narayanan Kadan Veedu" userId="7b91dc5c-1d53-4b50-a540-31742fcfcc18" providerId="ADAL" clId="{FA735957-087E-4F64-BD61-AA29D7ABEA0C}" dt="2025-02-26T18:43:50.086" v="281"/>
          <pc:sldLayoutMkLst>
            <pc:docMk/>
            <pc:sldMasterMk cId="2523064765" sldId="2147483660"/>
            <pc:sldLayoutMk cId="3545725332" sldId="2147483696"/>
          </pc:sldLayoutMkLst>
        </pc:sldLayoutChg>
        <pc:sldLayoutChg chg="modSp mod">
          <pc:chgData name="Sandeep Narayanan Kadan Veedu" userId="7b91dc5c-1d53-4b50-a540-31742fcfcc18" providerId="ADAL" clId="{FA735957-087E-4F64-BD61-AA29D7ABEA0C}" dt="2025-02-26T18:43:50.069" v="272"/>
          <pc:sldLayoutMkLst>
            <pc:docMk/>
            <pc:sldMasterMk cId="2523064765" sldId="2147483660"/>
            <pc:sldLayoutMk cId="3443338964" sldId="2147483706"/>
          </pc:sldLayoutMkLst>
        </pc:sldLayoutChg>
        <pc:sldLayoutChg chg="modSp mod">
          <pc:chgData name="Sandeep Narayanan Kadan Veedu" userId="7b91dc5c-1d53-4b50-a540-31742fcfcc18" providerId="ADAL" clId="{FA735957-087E-4F64-BD61-AA29D7ABEA0C}" dt="2025-02-26T18:43:50.056" v="263"/>
          <pc:sldLayoutMkLst>
            <pc:docMk/>
            <pc:sldMasterMk cId="2523064765" sldId="2147483660"/>
            <pc:sldLayoutMk cId="395415313" sldId="2147483707"/>
          </pc:sldLayoutMkLst>
        </pc:sldLayoutChg>
        <pc:sldLayoutChg chg="modSp mod">
          <pc:chgData name="Sandeep Narayanan Kadan Veedu" userId="7b91dc5c-1d53-4b50-a540-31742fcfcc18" providerId="ADAL" clId="{FA735957-087E-4F64-BD61-AA29D7ABEA0C}" dt="2025-02-26T18:43:50.059" v="266"/>
          <pc:sldLayoutMkLst>
            <pc:docMk/>
            <pc:sldMasterMk cId="2523064765" sldId="2147483660"/>
            <pc:sldLayoutMk cId="3084474769" sldId="2147483709"/>
          </pc:sldLayoutMkLst>
        </pc:sldLayoutChg>
      </pc:sldMasterChg>
    </pc:docChg>
  </pc:docChgLst>
  <pc:docChgLst>
    <pc:chgData name="Daniel Chen Larsson" userId="042d937e-b645-4e79-8328-c8401d62659e" providerId="ADAL" clId="{519B1DEE-52BA-4DD5-B6F8-B1A9FC06994A}"/>
    <pc:docChg chg="custSel modMainMaster">
      <pc:chgData name="Daniel Chen Larsson" userId="042d937e-b645-4e79-8328-c8401d62659e" providerId="ADAL" clId="{519B1DEE-52BA-4DD5-B6F8-B1A9FC06994A}" dt="2024-12-02T13:32:40.263" v="43" actId="20577"/>
      <pc:docMkLst>
        <pc:docMk/>
      </pc:docMkLst>
      <pc:sldMasterChg chg="modSldLayout">
        <pc:chgData name="Daniel Chen Larsson" userId="042d937e-b645-4e79-8328-c8401d62659e" providerId="ADAL" clId="{519B1DEE-52BA-4DD5-B6F8-B1A9FC06994A}" dt="2024-12-02T13:32:40.263" v="43" actId="20577"/>
        <pc:sldMasterMkLst>
          <pc:docMk/>
          <pc:sldMasterMk cId="2523064765" sldId="2147483660"/>
        </pc:sldMasterMkLst>
        <pc:sldLayoutChg chg="modSp mod">
          <pc:chgData name="Daniel Chen Larsson" userId="042d937e-b645-4e79-8328-c8401d62659e" providerId="ADAL" clId="{519B1DEE-52BA-4DD5-B6F8-B1A9FC06994A}" dt="2024-12-02T13:32:40.121" v="3" actId="20577"/>
          <pc:sldLayoutMkLst>
            <pc:docMk/>
            <pc:sldMasterMk cId="2523064765" sldId="2147483660"/>
            <pc:sldLayoutMk cId="1374575616" sldId="2147483661"/>
          </pc:sldLayoutMkLst>
        </pc:sldLayoutChg>
        <pc:sldLayoutChg chg="modSp mod">
          <pc:chgData name="Daniel Chen Larsson" userId="042d937e-b645-4e79-8328-c8401d62659e" providerId="ADAL" clId="{519B1DEE-52BA-4DD5-B6F8-B1A9FC06994A}" dt="2024-12-02T13:32:40.155" v="15" actId="20577"/>
          <pc:sldLayoutMkLst>
            <pc:docMk/>
            <pc:sldMasterMk cId="2523064765" sldId="2147483660"/>
            <pc:sldLayoutMk cId="3415456144" sldId="2147483673"/>
          </pc:sldLayoutMkLst>
        </pc:sldLayoutChg>
        <pc:sldLayoutChg chg="modSp mod">
          <pc:chgData name="Daniel Chen Larsson" userId="042d937e-b645-4e79-8328-c8401d62659e" providerId="ADAL" clId="{519B1DEE-52BA-4DD5-B6F8-B1A9FC06994A}" dt="2024-12-02T13:32:40.225" v="27" actId="20577"/>
          <pc:sldLayoutMkLst>
            <pc:docMk/>
            <pc:sldMasterMk cId="2523064765" sldId="2147483660"/>
            <pc:sldLayoutMk cId="675883818" sldId="2147483675"/>
          </pc:sldLayoutMkLst>
        </pc:sldLayoutChg>
        <pc:sldLayoutChg chg="modSp mod">
          <pc:chgData name="Daniel Chen Larsson" userId="042d937e-b645-4e79-8328-c8401d62659e" providerId="ADAL" clId="{519B1DEE-52BA-4DD5-B6F8-B1A9FC06994A}" dt="2024-12-02T13:32:40.243" v="35" actId="20577"/>
          <pc:sldLayoutMkLst>
            <pc:docMk/>
            <pc:sldMasterMk cId="2523064765" sldId="2147483660"/>
            <pc:sldLayoutMk cId="2275899235" sldId="2147483678"/>
          </pc:sldLayoutMkLst>
        </pc:sldLayoutChg>
        <pc:sldLayoutChg chg="modSp mod">
          <pc:chgData name="Daniel Chen Larsson" userId="042d937e-b645-4e79-8328-c8401d62659e" providerId="ADAL" clId="{519B1DEE-52BA-4DD5-B6F8-B1A9FC06994A}" dt="2024-12-02T13:32:40.263" v="43" actId="20577"/>
          <pc:sldLayoutMkLst>
            <pc:docMk/>
            <pc:sldMasterMk cId="2523064765" sldId="2147483660"/>
            <pc:sldLayoutMk cId="1436988196" sldId="2147483681"/>
          </pc:sldLayoutMkLst>
        </pc:sldLayoutChg>
        <pc:sldLayoutChg chg="modSp mod">
          <pc:chgData name="Daniel Chen Larsson" userId="042d937e-b645-4e79-8328-c8401d62659e" providerId="ADAL" clId="{519B1DEE-52BA-4DD5-B6F8-B1A9FC06994A}" dt="2024-12-02T13:32:40.253" v="39" actId="20577"/>
          <pc:sldLayoutMkLst>
            <pc:docMk/>
            <pc:sldMasterMk cId="2523064765" sldId="2147483660"/>
            <pc:sldLayoutMk cId="2548612008" sldId="2147483690"/>
          </pc:sldLayoutMkLst>
        </pc:sldLayoutChg>
        <pc:sldLayoutChg chg="modSp mod">
          <pc:chgData name="Daniel Chen Larsson" userId="042d937e-b645-4e79-8328-c8401d62659e" providerId="ADAL" clId="{519B1DEE-52BA-4DD5-B6F8-B1A9FC06994A}" dt="2024-12-02T13:32:40.176" v="23" actId="20577"/>
          <pc:sldLayoutMkLst>
            <pc:docMk/>
            <pc:sldMasterMk cId="2523064765" sldId="2147483660"/>
            <pc:sldLayoutMk cId="3607999529" sldId="2147483694"/>
          </pc:sldLayoutMkLst>
        </pc:sldLayoutChg>
        <pc:sldLayoutChg chg="modSp mod">
          <pc:chgData name="Daniel Chen Larsson" userId="042d937e-b645-4e79-8328-c8401d62659e" providerId="ADAL" clId="{519B1DEE-52BA-4DD5-B6F8-B1A9FC06994A}" dt="2024-12-02T13:32:40.235" v="31" actId="20577"/>
          <pc:sldLayoutMkLst>
            <pc:docMk/>
            <pc:sldMasterMk cId="2523064765" sldId="2147483660"/>
            <pc:sldLayoutMk cId="3545725332" sldId="2147483696"/>
          </pc:sldLayoutMkLst>
        </pc:sldLayoutChg>
        <pc:sldLayoutChg chg="modSp mod">
          <pc:chgData name="Daniel Chen Larsson" userId="042d937e-b645-4e79-8328-c8401d62659e" providerId="ADAL" clId="{519B1DEE-52BA-4DD5-B6F8-B1A9FC06994A}" dt="2024-12-02T13:32:40.166" v="19" actId="20577"/>
          <pc:sldLayoutMkLst>
            <pc:docMk/>
            <pc:sldMasterMk cId="2523064765" sldId="2147483660"/>
            <pc:sldLayoutMk cId="3443338964" sldId="2147483706"/>
          </pc:sldLayoutMkLst>
        </pc:sldLayoutChg>
        <pc:sldLayoutChg chg="modSp mod">
          <pc:chgData name="Daniel Chen Larsson" userId="042d937e-b645-4e79-8328-c8401d62659e" providerId="ADAL" clId="{519B1DEE-52BA-4DD5-B6F8-B1A9FC06994A}" dt="2024-12-02T13:32:40.132" v="7" actId="20577"/>
          <pc:sldLayoutMkLst>
            <pc:docMk/>
            <pc:sldMasterMk cId="2523064765" sldId="2147483660"/>
            <pc:sldLayoutMk cId="395415313" sldId="2147483707"/>
          </pc:sldLayoutMkLst>
        </pc:sldLayoutChg>
        <pc:sldLayoutChg chg="modSp mod">
          <pc:chgData name="Daniel Chen Larsson" userId="042d937e-b645-4e79-8328-c8401d62659e" providerId="ADAL" clId="{519B1DEE-52BA-4DD5-B6F8-B1A9FC06994A}" dt="2024-12-02T13:32:40.142" v="11" actId="20577"/>
          <pc:sldLayoutMkLst>
            <pc:docMk/>
            <pc:sldMasterMk cId="2523064765" sldId="2147483660"/>
            <pc:sldLayoutMk cId="3084474769" sldId="2147483709"/>
          </pc:sldLayoutMkLst>
        </pc:sldLayoutChg>
      </pc:sldMasterChg>
    </pc:docChg>
  </pc:docChgLst>
  <pc:docChgLst>
    <pc:chgData name="Johan Bergman" userId="90c1a97c-3a36-4e58-b9d5-b0857fa6dd00" providerId="ADAL" clId="{0ABB3192-1624-4BE8-880B-6CDF81F4ED63}"/>
    <pc:docChg chg="undo custSel addSld delSld modSld sldOrd modMainMaster">
      <pc:chgData name="Johan Bergman" userId="90c1a97c-3a36-4e58-b9d5-b0857fa6dd00" providerId="ADAL" clId="{0ABB3192-1624-4BE8-880B-6CDF81F4ED63}" dt="2025-09-04T22:18:36.148" v="8937" actId="20577"/>
      <pc:docMkLst>
        <pc:docMk/>
      </pc:docMkLst>
      <pc:sldChg chg="modSp mod">
        <pc:chgData name="Johan Bergman" userId="90c1a97c-3a36-4e58-b9d5-b0857fa6dd00" providerId="ADAL" clId="{0ABB3192-1624-4BE8-880B-6CDF81F4ED63}" dt="2025-09-04T20:02:17.011" v="37" actId="790"/>
        <pc:sldMkLst>
          <pc:docMk/>
          <pc:sldMk cId="3108851558" sldId="256"/>
        </pc:sldMkLst>
      </pc:sldChg>
      <pc:sldChg chg="modSp mod">
        <pc:chgData name="Johan Bergman" userId="90c1a97c-3a36-4e58-b9d5-b0857fa6dd00" providerId="ADAL" clId="{0ABB3192-1624-4BE8-880B-6CDF81F4ED63}" dt="2025-09-04T22:18:36.148" v="8937" actId="20577"/>
        <pc:sldMkLst>
          <pc:docMk/>
          <pc:sldMk cId="988370563" sldId="2147479273"/>
        </pc:sldMkLst>
      </pc:sldChg>
      <pc:sldChg chg="modSp mod">
        <pc:chgData name="Johan Bergman" userId="90c1a97c-3a36-4e58-b9d5-b0857fa6dd00" providerId="ADAL" clId="{0ABB3192-1624-4BE8-880B-6CDF81F4ED63}" dt="2025-09-04T20:13:21.903" v="971" actId="207"/>
        <pc:sldMkLst>
          <pc:docMk/>
          <pc:sldMk cId="3020558572" sldId="2147479274"/>
        </pc:sldMkLst>
      </pc:sldChg>
      <pc:sldChg chg="modSp mod modCm">
        <pc:chgData name="Johan Bergman" userId="90c1a97c-3a36-4e58-b9d5-b0857fa6dd00" providerId="ADAL" clId="{0ABB3192-1624-4BE8-880B-6CDF81F4ED63}" dt="2025-09-04T21:58:01.815" v="6750" actId="20577"/>
        <pc:sldMkLst>
          <pc:docMk/>
          <pc:sldMk cId="2916290299" sldId="2147479275"/>
        </pc:sldMkLst>
        <pc:extLst>
          <p:ext xmlns:p="http://schemas.openxmlformats.org/presentationml/2006/main" uri="{D6D511B9-2390-475A-947B-AFAB55BFBCF1}">
            <pc226:cmChg xmlns:pc226="http://schemas.microsoft.com/office/powerpoint/2022/06/main/command" chg="mod">
              <pc226:chgData name="Johan Bergman" userId="90c1a97c-3a36-4e58-b9d5-b0857fa6dd00" providerId="ADAL" clId="{0ABB3192-1624-4BE8-880B-6CDF81F4ED63}" dt="2025-09-04T21:58:01.815" v="6750" actId="20577"/>
              <pc2:cmMkLst xmlns:pc2="http://schemas.microsoft.com/office/powerpoint/2019/9/main/command">
                <pc:docMk/>
                <pc:sldMk cId="2916290299" sldId="2147479275"/>
                <pc2:cmMk id="{D1E03C53-2B5D-4977-9457-B47C18FD4B17}"/>
              </pc2:cmMkLst>
            </pc226:cmChg>
          </p:ext>
        </pc:extLst>
      </pc:sldChg>
      <pc:sldChg chg="modSp add mod ord modCm">
        <pc:chgData name="Johan Bergman" userId="90c1a97c-3a36-4e58-b9d5-b0857fa6dd00" providerId="ADAL" clId="{0ABB3192-1624-4BE8-880B-6CDF81F4ED63}" dt="2025-09-04T21:47:09.180" v="6018" actId="207"/>
        <pc:sldMkLst>
          <pc:docMk/>
          <pc:sldMk cId="3354815300" sldId="2147479276"/>
        </pc:sldMkLst>
        <pc:extLst>
          <p:ext xmlns:p="http://schemas.openxmlformats.org/presentationml/2006/main" uri="{D6D511B9-2390-475A-947B-AFAB55BFBCF1}">
            <pc226:cmChg xmlns:pc226="http://schemas.microsoft.com/office/powerpoint/2022/06/main/command" chg="mod">
              <pc226:chgData name="Johan Bergman" userId="90c1a97c-3a36-4e58-b9d5-b0857fa6dd00" providerId="ADAL" clId="{0ABB3192-1624-4BE8-880B-6CDF81F4ED63}" dt="2025-09-04T21:18:16.435" v="3664" actId="20577"/>
              <pc2:cmMkLst xmlns:pc2="http://schemas.microsoft.com/office/powerpoint/2019/9/main/command">
                <pc:docMk/>
                <pc:sldMk cId="3354815300" sldId="2147479276"/>
                <pc2:cmMk id="{1D040E3D-88BA-4B0D-B342-04A92AA9721A}"/>
              </pc2:cmMkLst>
            </pc226:cmChg>
            <pc226:cmChg xmlns:pc226="http://schemas.microsoft.com/office/powerpoint/2022/06/main/command" chg="mod">
              <pc226:chgData name="Johan Bergman" userId="90c1a97c-3a36-4e58-b9d5-b0857fa6dd00" providerId="ADAL" clId="{0ABB3192-1624-4BE8-880B-6CDF81F4ED63}" dt="2025-09-04T21:18:16.435" v="3664" actId="20577"/>
              <pc2:cmMkLst xmlns:pc2="http://schemas.microsoft.com/office/powerpoint/2019/9/main/command">
                <pc:docMk/>
                <pc:sldMk cId="3354815300" sldId="2147479276"/>
                <pc2:cmMk id="{9923EBA9-A973-447E-A3AA-6E4ECCB68FA8}"/>
              </pc2:cmMkLst>
            </pc226:cmChg>
          </p:ext>
        </pc:extLst>
      </pc:sldChg>
      <pc:sldChg chg="modSp add del mod">
        <pc:chgData name="Johan Bergman" userId="90c1a97c-3a36-4e58-b9d5-b0857fa6dd00" providerId="ADAL" clId="{0ABB3192-1624-4BE8-880B-6CDF81F4ED63}" dt="2025-09-04T22:17:53.487" v="8924" actId="47"/>
        <pc:sldMkLst>
          <pc:docMk/>
          <pc:sldMk cId="783372798" sldId="2147479277"/>
        </pc:sldMkLst>
      </pc:sldChg>
      <pc:sldChg chg="modSp add mod modCm">
        <pc:chgData name="Johan Bergman" userId="90c1a97c-3a36-4e58-b9d5-b0857fa6dd00" providerId="ADAL" clId="{0ABB3192-1624-4BE8-880B-6CDF81F4ED63}" dt="2025-09-04T22:17:44.199" v="8923" actId="20577"/>
        <pc:sldMkLst>
          <pc:docMk/>
          <pc:sldMk cId="264547852" sldId="2147479278"/>
        </pc:sldMkLst>
        <pc:extLst>
          <p:ext xmlns:p="http://schemas.openxmlformats.org/presentationml/2006/main" uri="{D6D511B9-2390-475A-947B-AFAB55BFBCF1}">
            <pc226:cmChg xmlns:pc226="http://schemas.microsoft.com/office/powerpoint/2022/06/main/command" chg="mod">
              <pc226:chgData name="Johan Bergman" userId="90c1a97c-3a36-4e58-b9d5-b0857fa6dd00" providerId="ADAL" clId="{0ABB3192-1624-4BE8-880B-6CDF81F4ED63}" dt="2025-09-04T21:58:51.106" v="6791" actId="20577"/>
              <pc2:cmMkLst xmlns:pc2="http://schemas.microsoft.com/office/powerpoint/2019/9/main/command">
                <pc:docMk/>
                <pc:sldMk cId="264547852" sldId="2147479278"/>
                <pc2:cmMk id="{5B9E0BE4-066A-4B42-A3EC-1BD13136E03B}"/>
              </pc2:cmMkLst>
            </pc226:cmChg>
          </p:ext>
        </pc:extLst>
      </pc:sldChg>
      <pc:sldMasterChg chg="modSp mod modSldLayout">
        <pc:chgData name="Johan Bergman" userId="90c1a97c-3a36-4e58-b9d5-b0857fa6dd00" providerId="ADAL" clId="{0ABB3192-1624-4BE8-880B-6CDF81F4ED63}" dt="2025-09-04T20:03:35.672" v="162"/>
        <pc:sldMasterMkLst>
          <pc:docMk/>
          <pc:sldMasterMk cId="2523064765" sldId="2147483660"/>
        </pc:sldMasterMkLst>
        <pc:sldLayoutChg chg="modSp mod">
          <pc:chgData name="Johan Bergman" userId="90c1a97c-3a36-4e58-b9d5-b0857fa6dd00" providerId="ADAL" clId="{0ABB3192-1624-4BE8-880B-6CDF81F4ED63}" dt="2025-09-04T20:03:35.608" v="132"/>
          <pc:sldLayoutMkLst>
            <pc:docMk/>
            <pc:sldMasterMk cId="2523064765" sldId="2147483660"/>
            <pc:sldLayoutMk cId="1374575616" sldId="2147483661"/>
          </pc:sldLayoutMkLst>
        </pc:sldLayoutChg>
        <pc:sldLayoutChg chg="modSp mod">
          <pc:chgData name="Johan Bergman" userId="90c1a97c-3a36-4e58-b9d5-b0857fa6dd00" providerId="ADAL" clId="{0ABB3192-1624-4BE8-880B-6CDF81F4ED63}" dt="2025-09-04T20:03:35.620" v="141"/>
          <pc:sldLayoutMkLst>
            <pc:docMk/>
            <pc:sldMasterMk cId="2523064765" sldId="2147483660"/>
            <pc:sldLayoutMk cId="3415456144" sldId="2147483673"/>
          </pc:sldLayoutMkLst>
        </pc:sldLayoutChg>
        <pc:sldLayoutChg chg="modSp mod">
          <pc:chgData name="Johan Bergman" userId="90c1a97c-3a36-4e58-b9d5-b0857fa6dd00" providerId="ADAL" clId="{0ABB3192-1624-4BE8-880B-6CDF81F4ED63}" dt="2025-09-04T20:03:35.625" v="150"/>
          <pc:sldLayoutMkLst>
            <pc:docMk/>
            <pc:sldMasterMk cId="2523064765" sldId="2147483660"/>
            <pc:sldLayoutMk cId="675883818" sldId="2147483675"/>
          </pc:sldLayoutMkLst>
        </pc:sldLayoutChg>
        <pc:sldLayoutChg chg="modSp mod">
          <pc:chgData name="Johan Bergman" userId="90c1a97c-3a36-4e58-b9d5-b0857fa6dd00" providerId="ADAL" clId="{0ABB3192-1624-4BE8-880B-6CDF81F4ED63}" dt="2025-09-04T20:03:35.656" v="156"/>
          <pc:sldLayoutMkLst>
            <pc:docMk/>
            <pc:sldMasterMk cId="2523064765" sldId="2147483660"/>
            <pc:sldLayoutMk cId="2275899235" sldId="2147483678"/>
          </pc:sldLayoutMkLst>
        </pc:sldLayoutChg>
        <pc:sldLayoutChg chg="modSp mod">
          <pc:chgData name="Johan Bergman" userId="90c1a97c-3a36-4e58-b9d5-b0857fa6dd00" providerId="ADAL" clId="{0ABB3192-1624-4BE8-880B-6CDF81F4ED63}" dt="2025-09-04T20:03:35.672" v="162"/>
          <pc:sldLayoutMkLst>
            <pc:docMk/>
            <pc:sldMasterMk cId="2523064765" sldId="2147483660"/>
            <pc:sldLayoutMk cId="1436988196" sldId="2147483681"/>
          </pc:sldLayoutMkLst>
        </pc:sldLayoutChg>
        <pc:sldLayoutChg chg="modSp mod">
          <pc:chgData name="Johan Bergman" userId="90c1a97c-3a36-4e58-b9d5-b0857fa6dd00" providerId="ADAL" clId="{0ABB3192-1624-4BE8-880B-6CDF81F4ED63}" dt="2025-09-04T20:03:35.672" v="159"/>
          <pc:sldLayoutMkLst>
            <pc:docMk/>
            <pc:sldMasterMk cId="2523064765" sldId="2147483660"/>
            <pc:sldLayoutMk cId="2548612008" sldId="2147483690"/>
          </pc:sldLayoutMkLst>
        </pc:sldLayoutChg>
        <pc:sldLayoutChg chg="modSp mod">
          <pc:chgData name="Johan Bergman" userId="90c1a97c-3a36-4e58-b9d5-b0857fa6dd00" providerId="ADAL" clId="{0ABB3192-1624-4BE8-880B-6CDF81F4ED63}" dt="2025-09-04T20:02:17.053" v="93" actId="790"/>
          <pc:sldLayoutMkLst>
            <pc:docMk/>
            <pc:sldMasterMk cId="2523064765" sldId="2147483660"/>
            <pc:sldLayoutMk cId="576168519" sldId="2147483692"/>
          </pc:sldLayoutMkLst>
        </pc:sldLayoutChg>
        <pc:sldLayoutChg chg="modSp mod">
          <pc:chgData name="Johan Bergman" userId="90c1a97c-3a36-4e58-b9d5-b0857fa6dd00" providerId="ADAL" clId="{0ABB3192-1624-4BE8-880B-6CDF81F4ED63}" dt="2025-09-04T20:03:35.625" v="147"/>
          <pc:sldLayoutMkLst>
            <pc:docMk/>
            <pc:sldMasterMk cId="2523064765" sldId="2147483660"/>
            <pc:sldLayoutMk cId="3607999529" sldId="2147483694"/>
          </pc:sldLayoutMkLst>
        </pc:sldLayoutChg>
        <pc:sldLayoutChg chg="modSp mod">
          <pc:chgData name="Johan Bergman" userId="90c1a97c-3a36-4e58-b9d5-b0857fa6dd00" providerId="ADAL" clId="{0ABB3192-1624-4BE8-880B-6CDF81F4ED63}" dt="2025-09-04T20:03:35.643" v="153"/>
          <pc:sldLayoutMkLst>
            <pc:docMk/>
            <pc:sldMasterMk cId="2523064765" sldId="2147483660"/>
            <pc:sldLayoutMk cId="3545725332" sldId="2147483696"/>
          </pc:sldLayoutMkLst>
        </pc:sldLayoutChg>
        <pc:sldLayoutChg chg="modSp mod">
          <pc:chgData name="Johan Bergman" userId="90c1a97c-3a36-4e58-b9d5-b0857fa6dd00" providerId="ADAL" clId="{0ABB3192-1624-4BE8-880B-6CDF81F4ED63}" dt="2025-09-04T20:02:17.120" v="94" actId="790"/>
          <pc:sldLayoutMkLst>
            <pc:docMk/>
            <pc:sldMasterMk cId="2523064765" sldId="2147483660"/>
            <pc:sldLayoutMk cId="1410470591" sldId="2147483705"/>
          </pc:sldLayoutMkLst>
        </pc:sldLayoutChg>
        <pc:sldLayoutChg chg="modSp mod">
          <pc:chgData name="Johan Bergman" userId="90c1a97c-3a36-4e58-b9d5-b0857fa6dd00" providerId="ADAL" clId="{0ABB3192-1624-4BE8-880B-6CDF81F4ED63}" dt="2025-09-04T20:03:35.623" v="144"/>
          <pc:sldLayoutMkLst>
            <pc:docMk/>
            <pc:sldMasterMk cId="2523064765" sldId="2147483660"/>
            <pc:sldLayoutMk cId="3443338964" sldId="2147483706"/>
          </pc:sldLayoutMkLst>
        </pc:sldLayoutChg>
        <pc:sldLayoutChg chg="modSp mod">
          <pc:chgData name="Johan Bergman" userId="90c1a97c-3a36-4e58-b9d5-b0857fa6dd00" providerId="ADAL" clId="{0ABB3192-1624-4BE8-880B-6CDF81F4ED63}" dt="2025-09-04T20:03:35.612" v="135"/>
          <pc:sldLayoutMkLst>
            <pc:docMk/>
            <pc:sldMasterMk cId="2523064765" sldId="2147483660"/>
            <pc:sldLayoutMk cId="395415313" sldId="2147483707"/>
          </pc:sldLayoutMkLst>
        </pc:sldLayoutChg>
        <pc:sldLayoutChg chg="modSp mod">
          <pc:chgData name="Johan Bergman" userId="90c1a97c-3a36-4e58-b9d5-b0857fa6dd00" providerId="ADAL" clId="{0ABB3192-1624-4BE8-880B-6CDF81F4ED63}" dt="2025-09-04T20:03:35.615" v="138"/>
          <pc:sldLayoutMkLst>
            <pc:docMk/>
            <pc:sldMasterMk cId="2523064765" sldId="2147483660"/>
            <pc:sldLayoutMk cId="3084474769" sldId="2147483709"/>
          </pc:sldLayoutMkLst>
        </pc:sldLayoutChg>
      </pc:sldMasterChg>
    </pc:docChg>
  </pc:docChgLst>
  <pc:docChgLst>
    <pc:chgData name="Andreas Höglund" userId="d99e0641-3871-4731-9b6d-658b834f8d9b" providerId="ADAL" clId="{DD8DC53F-B53E-4749-AB19-4AA78D480908}"/>
    <pc:docChg chg="custSel modMainMaster">
      <pc:chgData name="Andreas Höglund" userId="d99e0641-3871-4731-9b6d-658b834f8d9b" providerId="ADAL" clId="{DD8DC53F-B53E-4749-AB19-4AA78D480908}" dt="2025-09-05T09:49:14.646" v="32"/>
      <pc:docMkLst>
        <pc:docMk/>
      </pc:docMkLst>
      <pc:sldMasterChg chg="modSldLayout">
        <pc:chgData name="Andreas Höglund" userId="d99e0641-3871-4731-9b6d-658b834f8d9b" providerId="ADAL" clId="{DD8DC53F-B53E-4749-AB19-4AA78D480908}" dt="2025-09-05T09:49:14.646" v="32"/>
        <pc:sldMasterMkLst>
          <pc:docMk/>
          <pc:sldMasterMk cId="2523064765" sldId="2147483660"/>
        </pc:sldMasterMkLst>
        <pc:sldLayoutChg chg="modSp mod">
          <pc:chgData name="Andreas Höglund" userId="d99e0641-3871-4731-9b6d-658b834f8d9b" providerId="ADAL" clId="{DD8DC53F-B53E-4749-AB19-4AA78D480908}" dt="2025-09-05T09:49:14.592" v="2"/>
          <pc:sldLayoutMkLst>
            <pc:docMk/>
            <pc:sldMasterMk cId="2523064765" sldId="2147483660"/>
            <pc:sldLayoutMk cId="1374575616" sldId="2147483661"/>
          </pc:sldLayoutMkLst>
        </pc:sldLayoutChg>
        <pc:sldLayoutChg chg="modSp mod">
          <pc:chgData name="Andreas Höglund" userId="d99e0641-3871-4731-9b6d-658b834f8d9b" providerId="ADAL" clId="{DD8DC53F-B53E-4749-AB19-4AA78D480908}" dt="2025-09-05T09:49:14.608" v="11"/>
          <pc:sldLayoutMkLst>
            <pc:docMk/>
            <pc:sldMasterMk cId="2523064765" sldId="2147483660"/>
            <pc:sldLayoutMk cId="3415456144" sldId="2147483673"/>
          </pc:sldLayoutMkLst>
        </pc:sldLayoutChg>
        <pc:sldLayoutChg chg="modSp mod">
          <pc:chgData name="Andreas Höglund" userId="d99e0641-3871-4731-9b6d-658b834f8d9b" providerId="ADAL" clId="{DD8DC53F-B53E-4749-AB19-4AA78D480908}" dt="2025-09-05T09:49:14.624" v="20"/>
          <pc:sldLayoutMkLst>
            <pc:docMk/>
            <pc:sldMasterMk cId="2523064765" sldId="2147483660"/>
            <pc:sldLayoutMk cId="675883818" sldId="2147483675"/>
          </pc:sldLayoutMkLst>
        </pc:sldLayoutChg>
        <pc:sldLayoutChg chg="modSp mod">
          <pc:chgData name="Andreas Höglund" userId="d99e0641-3871-4731-9b6d-658b834f8d9b" providerId="ADAL" clId="{DD8DC53F-B53E-4749-AB19-4AA78D480908}" dt="2025-09-05T09:49:14.624" v="26"/>
          <pc:sldLayoutMkLst>
            <pc:docMk/>
            <pc:sldMasterMk cId="2523064765" sldId="2147483660"/>
            <pc:sldLayoutMk cId="2275899235" sldId="2147483678"/>
          </pc:sldLayoutMkLst>
        </pc:sldLayoutChg>
        <pc:sldLayoutChg chg="modSp mod">
          <pc:chgData name="Andreas Höglund" userId="d99e0641-3871-4731-9b6d-658b834f8d9b" providerId="ADAL" clId="{DD8DC53F-B53E-4749-AB19-4AA78D480908}" dt="2025-09-05T09:49:14.646" v="32"/>
          <pc:sldLayoutMkLst>
            <pc:docMk/>
            <pc:sldMasterMk cId="2523064765" sldId="2147483660"/>
            <pc:sldLayoutMk cId="1436988196" sldId="2147483681"/>
          </pc:sldLayoutMkLst>
        </pc:sldLayoutChg>
        <pc:sldLayoutChg chg="modSp mod">
          <pc:chgData name="Andreas Höglund" userId="d99e0641-3871-4731-9b6d-658b834f8d9b" providerId="ADAL" clId="{DD8DC53F-B53E-4749-AB19-4AA78D480908}" dt="2025-09-05T09:49:14.646" v="29"/>
          <pc:sldLayoutMkLst>
            <pc:docMk/>
            <pc:sldMasterMk cId="2523064765" sldId="2147483660"/>
            <pc:sldLayoutMk cId="2548612008" sldId="2147483690"/>
          </pc:sldLayoutMkLst>
        </pc:sldLayoutChg>
        <pc:sldLayoutChg chg="modSp mod">
          <pc:chgData name="Andreas Höglund" userId="d99e0641-3871-4731-9b6d-658b834f8d9b" providerId="ADAL" clId="{DD8DC53F-B53E-4749-AB19-4AA78D480908}" dt="2025-09-05T09:49:14.608" v="17"/>
          <pc:sldLayoutMkLst>
            <pc:docMk/>
            <pc:sldMasterMk cId="2523064765" sldId="2147483660"/>
            <pc:sldLayoutMk cId="3607999529" sldId="2147483694"/>
          </pc:sldLayoutMkLst>
        </pc:sldLayoutChg>
        <pc:sldLayoutChg chg="modSp mod">
          <pc:chgData name="Andreas Höglund" userId="d99e0641-3871-4731-9b6d-658b834f8d9b" providerId="ADAL" clId="{DD8DC53F-B53E-4749-AB19-4AA78D480908}" dt="2025-09-05T09:49:14.624" v="23"/>
          <pc:sldLayoutMkLst>
            <pc:docMk/>
            <pc:sldMasterMk cId="2523064765" sldId="2147483660"/>
            <pc:sldLayoutMk cId="3545725332" sldId="2147483696"/>
          </pc:sldLayoutMkLst>
        </pc:sldLayoutChg>
        <pc:sldLayoutChg chg="modSp mod">
          <pc:chgData name="Andreas Höglund" userId="d99e0641-3871-4731-9b6d-658b834f8d9b" providerId="ADAL" clId="{DD8DC53F-B53E-4749-AB19-4AA78D480908}" dt="2025-09-05T09:49:14.608" v="14"/>
          <pc:sldLayoutMkLst>
            <pc:docMk/>
            <pc:sldMasterMk cId="2523064765" sldId="2147483660"/>
            <pc:sldLayoutMk cId="3443338964" sldId="2147483706"/>
          </pc:sldLayoutMkLst>
        </pc:sldLayoutChg>
        <pc:sldLayoutChg chg="modSp mod">
          <pc:chgData name="Andreas Höglund" userId="d99e0641-3871-4731-9b6d-658b834f8d9b" providerId="ADAL" clId="{DD8DC53F-B53E-4749-AB19-4AA78D480908}" dt="2025-09-05T09:49:14.592" v="5"/>
          <pc:sldLayoutMkLst>
            <pc:docMk/>
            <pc:sldMasterMk cId="2523064765" sldId="2147483660"/>
            <pc:sldLayoutMk cId="395415313" sldId="2147483707"/>
          </pc:sldLayoutMkLst>
        </pc:sldLayoutChg>
        <pc:sldLayoutChg chg="modSp mod">
          <pc:chgData name="Andreas Höglund" userId="d99e0641-3871-4731-9b6d-658b834f8d9b" providerId="ADAL" clId="{DD8DC53F-B53E-4749-AB19-4AA78D480908}" dt="2025-09-05T09:49:14.592" v="8"/>
          <pc:sldLayoutMkLst>
            <pc:docMk/>
            <pc:sldMasterMk cId="2523064765" sldId="2147483660"/>
            <pc:sldLayoutMk cId="3084474769" sldId="2147483709"/>
          </pc:sldLayoutMkLst>
        </pc:sldLayoutChg>
      </pc:sldMasterChg>
    </pc:docChg>
  </pc:docChgLst>
  <pc:docChgLst>
    <pc:chgData name="Johan Bergman" userId="90c1a97c-3a36-4e58-b9d5-b0857fa6dd00" providerId="ADAL" clId="{B8206834-F378-4038-AB15-FF2A41705D4F}"/>
    <pc:docChg chg="undo redo custSel mod addSld delSld modSld modMainMaster">
      <pc:chgData name="Johan Bergman" userId="90c1a97c-3a36-4e58-b9d5-b0857fa6dd00" providerId="ADAL" clId="{B8206834-F378-4038-AB15-FF2A41705D4F}" dt="2025-09-04T20:01:13.337" v="1831" actId="20577"/>
      <pc:docMkLst>
        <pc:docMk/>
      </pc:docMkLst>
      <pc:sldChg chg="modSp mod">
        <pc:chgData name="Johan Bergman" userId="90c1a97c-3a36-4e58-b9d5-b0857fa6dd00" providerId="ADAL" clId="{B8206834-F378-4038-AB15-FF2A41705D4F}" dt="2025-09-04T20:01:13.337" v="1831" actId="20577"/>
        <pc:sldMkLst>
          <pc:docMk/>
          <pc:sldMk cId="3108851558" sldId="256"/>
        </pc:sldMkLst>
      </pc:sldChg>
      <pc:sldChg chg="del">
        <pc:chgData name="Johan Bergman" userId="90c1a97c-3a36-4e58-b9d5-b0857fa6dd00" providerId="ADAL" clId="{B8206834-F378-4038-AB15-FF2A41705D4F}" dt="2025-09-04T18:58:32.181" v="40" actId="47"/>
        <pc:sldMkLst>
          <pc:docMk/>
          <pc:sldMk cId="3367377427" sldId="288"/>
        </pc:sldMkLst>
      </pc:sldChg>
      <pc:sldChg chg="del">
        <pc:chgData name="Johan Bergman" userId="90c1a97c-3a36-4e58-b9d5-b0857fa6dd00" providerId="ADAL" clId="{B8206834-F378-4038-AB15-FF2A41705D4F}" dt="2025-09-04T18:58:30.860" v="39" actId="47"/>
        <pc:sldMkLst>
          <pc:docMk/>
          <pc:sldMk cId="4241306109" sldId="293"/>
        </pc:sldMkLst>
      </pc:sldChg>
      <pc:sldChg chg="addSp delSp modSp del mod modClrScheme chgLayout">
        <pc:chgData name="Johan Bergman" userId="90c1a97c-3a36-4e58-b9d5-b0857fa6dd00" providerId="ADAL" clId="{B8206834-F378-4038-AB15-FF2A41705D4F}" dt="2025-09-04T19:56:45.827" v="1748" actId="47"/>
        <pc:sldMkLst>
          <pc:docMk/>
          <pc:sldMk cId="3112363166" sldId="2147479272"/>
        </pc:sldMkLst>
      </pc:sldChg>
      <pc:sldChg chg="modSp mod chgLayout">
        <pc:chgData name="Johan Bergman" userId="90c1a97c-3a36-4e58-b9d5-b0857fa6dd00" providerId="ADAL" clId="{B8206834-F378-4038-AB15-FF2A41705D4F}" dt="2025-09-04T19:00:30.831" v="233" actId="20577"/>
        <pc:sldMkLst>
          <pc:docMk/>
          <pc:sldMk cId="988370563" sldId="2147479273"/>
        </pc:sldMkLst>
      </pc:sldChg>
      <pc:sldChg chg="addSp delSp modSp add mod">
        <pc:chgData name="Johan Bergman" userId="90c1a97c-3a36-4e58-b9d5-b0857fa6dd00" providerId="ADAL" clId="{B8206834-F378-4038-AB15-FF2A41705D4F}" dt="2025-09-04T19:58:45.308" v="1753" actId="114"/>
        <pc:sldMkLst>
          <pc:docMk/>
          <pc:sldMk cId="3020558572" sldId="2147479274"/>
        </pc:sldMkLst>
      </pc:sldChg>
      <pc:sldChg chg="del">
        <pc:chgData name="Johan Bergman" userId="90c1a97c-3a36-4e58-b9d5-b0857fa6dd00" providerId="ADAL" clId="{B8206834-F378-4038-AB15-FF2A41705D4F}" dt="2025-09-04T18:59:25.452" v="41" actId="47"/>
        <pc:sldMkLst>
          <pc:docMk/>
          <pc:sldMk cId="2473769540" sldId="2147479275"/>
        </pc:sldMkLst>
      </pc:sldChg>
      <pc:sldChg chg="addSp delSp modSp new mod modClrScheme chgLayout">
        <pc:chgData name="Johan Bergman" userId="90c1a97c-3a36-4e58-b9d5-b0857fa6dd00" providerId="ADAL" clId="{B8206834-F378-4038-AB15-FF2A41705D4F}" dt="2025-09-04T19:58:15.396" v="1751" actId="700"/>
        <pc:sldMkLst>
          <pc:docMk/>
          <pc:sldMk cId="2916290299" sldId="2147479275"/>
        </pc:sldMkLst>
      </pc:sldChg>
      <pc:sldChg chg="add del">
        <pc:chgData name="Johan Bergman" userId="90c1a97c-3a36-4e58-b9d5-b0857fa6dd00" providerId="ADAL" clId="{B8206834-F378-4038-AB15-FF2A41705D4F}" dt="2025-09-04T19:47:37.505" v="1420"/>
        <pc:sldMkLst>
          <pc:docMk/>
          <pc:sldMk cId="3252270420" sldId="2147479275"/>
        </pc:sldMkLst>
      </pc:sldChg>
      <pc:sldChg chg="addSp delSp modSp add del mod">
        <pc:chgData name="Johan Bergman" userId="90c1a97c-3a36-4e58-b9d5-b0857fa6dd00" providerId="ADAL" clId="{B8206834-F378-4038-AB15-FF2A41705D4F}" dt="2025-09-04T19:58:05.882" v="1749" actId="47"/>
        <pc:sldMkLst>
          <pc:docMk/>
          <pc:sldMk cId="3258404951" sldId="2147479275"/>
        </pc:sldMkLst>
      </pc:sldChg>
      <pc:sldChg chg="del">
        <pc:chgData name="Johan Bergman" userId="90c1a97c-3a36-4e58-b9d5-b0857fa6dd00" providerId="ADAL" clId="{B8206834-F378-4038-AB15-FF2A41705D4F}" dt="2025-09-04T18:59:25.452" v="41" actId="47"/>
        <pc:sldMkLst>
          <pc:docMk/>
          <pc:sldMk cId="1515679270" sldId="2147479278"/>
        </pc:sldMkLst>
      </pc:sldChg>
      <pc:sldChg chg="del">
        <pc:chgData name="Johan Bergman" userId="90c1a97c-3a36-4e58-b9d5-b0857fa6dd00" providerId="ADAL" clId="{B8206834-F378-4038-AB15-FF2A41705D4F}" dt="2025-09-04T18:59:25.452" v="41" actId="47"/>
        <pc:sldMkLst>
          <pc:docMk/>
          <pc:sldMk cId="2968823632" sldId="2147479279"/>
        </pc:sldMkLst>
      </pc:sldChg>
      <pc:sldChg chg="del">
        <pc:chgData name="Johan Bergman" userId="90c1a97c-3a36-4e58-b9d5-b0857fa6dd00" providerId="ADAL" clId="{B8206834-F378-4038-AB15-FF2A41705D4F}" dt="2025-09-04T18:59:25.452" v="41" actId="47"/>
        <pc:sldMkLst>
          <pc:docMk/>
          <pc:sldMk cId="245908614" sldId="2147479280"/>
        </pc:sldMkLst>
      </pc:sldChg>
    </pc:docChg>
  </pc:docChgLst>
  <pc:docChgLst>
    <pc:chgData name="Johan Bergman" userId="90c1a97c-3a36-4e58-b9d5-b0857fa6dd00" providerId="ADAL" clId="{5BE330B9-7F2D-4A61-86EA-01139DF6B6CF}"/>
    <pc:docChg chg="undo custSel modSld modMainMaster">
      <pc:chgData name="Johan Bergman" userId="90c1a97c-3a36-4e58-b9d5-b0857fa6dd00" providerId="ADAL" clId="{5BE330B9-7F2D-4A61-86EA-01139DF6B6CF}" dt="2024-12-03T20:22:11.478" v="1027"/>
      <pc:docMkLst>
        <pc:docMk/>
      </pc:docMkLst>
      <pc:sldChg chg="modSp mod">
        <pc:chgData name="Johan Bergman" userId="90c1a97c-3a36-4e58-b9d5-b0857fa6dd00" providerId="ADAL" clId="{5BE330B9-7F2D-4A61-86EA-01139DF6B6CF}" dt="2024-12-03T20:12:40.059" v="899" actId="790"/>
        <pc:sldMkLst>
          <pc:docMk/>
          <pc:sldMk cId="3108851558" sldId="256"/>
        </pc:sldMkLst>
      </pc:sldChg>
      <pc:sldChg chg="modSp mod">
        <pc:chgData name="Johan Bergman" userId="90c1a97c-3a36-4e58-b9d5-b0857fa6dd00" providerId="ADAL" clId="{5BE330B9-7F2D-4A61-86EA-01139DF6B6CF}" dt="2024-12-03T20:12:40.063" v="901" actId="790"/>
        <pc:sldMkLst>
          <pc:docMk/>
          <pc:sldMk cId="3709959988" sldId="270"/>
        </pc:sldMkLst>
      </pc:sldChg>
      <pc:sldChg chg="modSp mod">
        <pc:chgData name="Johan Bergman" userId="90c1a97c-3a36-4e58-b9d5-b0857fa6dd00" providerId="ADAL" clId="{5BE330B9-7F2D-4A61-86EA-01139DF6B6CF}" dt="2024-12-03T20:12:40.086" v="909" actId="790"/>
        <pc:sldMkLst>
          <pc:docMk/>
          <pc:sldMk cId="1709703279" sldId="275"/>
        </pc:sldMkLst>
      </pc:sldChg>
      <pc:sldChg chg="modSp mod modCm">
        <pc:chgData name="Johan Bergman" userId="90c1a97c-3a36-4e58-b9d5-b0857fa6dd00" providerId="ADAL" clId="{5BE330B9-7F2D-4A61-86EA-01139DF6B6CF}" dt="2024-12-03T20:12:40.070" v="903" actId="790"/>
        <pc:sldMkLst>
          <pc:docMk/>
          <pc:sldMk cId="1264010453" sldId="276"/>
        </pc:sldMkLst>
        <pc:extLst>
          <p:ext xmlns:p="http://schemas.openxmlformats.org/presentationml/2006/main" uri="{D6D511B9-2390-475A-947B-AFAB55BFBCF1}">
            <pc226:cmChg xmlns:pc226="http://schemas.microsoft.com/office/powerpoint/2022/06/main/command" chg="mod">
              <pc226:chgData name="Johan Bergman" userId="90c1a97c-3a36-4e58-b9d5-b0857fa6dd00" providerId="ADAL" clId="{5BE330B9-7F2D-4A61-86EA-01139DF6B6CF}" dt="2024-12-03T10:58:36.454" v="460" actId="20577"/>
              <pc2:cmMkLst xmlns:pc2="http://schemas.microsoft.com/office/powerpoint/2019/9/main/command">
                <pc:docMk/>
                <pc:sldMk cId="1264010453" sldId="276"/>
                <pc2:cmMk id="{BF29AA57-FB76-4503-BCD3-1E77C64C4529}"/>
              </pc2:cmMkLst>
            </pc226:cmChg>
            <pc226:cmChg xmlns:pc226="http://schemas.microsoft.com/office/powerpoint/2022/06/main/command" chg="mod">
              <pc226:chgData name="Johan Bergman" userId="90c1a97c-3a36-4e58-b9d5-b0857fa6dd00" providerId="ADAL" clId="{5BE330B9-7F2D-4A61-86EA-01139DF6B6CF}" dt="2024-12-03T10:58:36.454" v="460" actId="20577"/>
              <pc2:cmMkLst xmlns:pc2="http://schemas.microsoft.com/office/powerpoint/2019/9/main/command">
                <pc:docMk/>
                <pc:sldMk cId="1264010453" sldId="276"/>
                <pc2:cmMk id="{5EB0BABE-B8D1-4E72-BA51-5E66DE85F947}"/>
              </pc2:cmMkLst>
            </pc226:cmChg>
          </p:ext>
        </pc:extLst>
      </pc:sldChg>
      <pc:sldChg chg="modSp mod addCm delCm modCm">
        <pc:chgData name="Johan Bergman" userId="90c1a97c-3a36-4e58-b9d5-b0857fa6dd00" providerId="ADAL" clId="{5BE330B9-7F2D-4A61-86EA-01139DF6B6CF}" dt="2024-12-03T20:12:40.082" v="907" actId="790"/>
        <pc:sldMkLst>
          <pc:docMk/>
          <pc:sldMk cId="1260703954" sldId="277"/>
        </pc:sldMkLst>
        <pc:extLst>
          <p:ext xmlns:p="http://schemas.openxmlformats.org/presentationml/2006/main" uri="{D6D511B9-2390-475A-947B-AFAB55BFBCF1}">
            <pc226:cmChg xmlns:pc226="http://schemas.microsoft.com/office/powerpoint/2022/06/main/command" chg="mod">
              <pc226:chgData name="Johan Bergman" userId="90c1a97c-3a36-4e58-b9d5-b0857fa6dd00" providerId="ADAL" clId="{5BE330B9-7F2D-4A61-86EA-01139DF6B6CF}" dt="2024-12-03T11:29:29.934" v="850" actId="20577"/>
              <pc2:cmMkLst xmlns:pc2="http://schemas.microsoft.com/office/powerpoint/2019/9/main/command">
                <pc:docMk/>
                <pc:sldMk cId="1260703954" sldId="277"/>
                <pc2:cmMk id="{0EB3993A-708E-4F0A-A057-F6B272B6EBF9}"/>
              </pc2:cmMkLst>
            </pc226:cmChg>
            <pc226:cmChg xmlns:pc226="http://schemas.microsoft.com/office/powerpoint/2022/06/main/command" chg="add del mod">
              <pc226:chgData name="Johan Bergman" userId="90c1a97c-3a36-4e58-b9d5-b0857fa6dd00" providerId="ADAL" clId="{5BE330B9-7F2D-4A61-86EA-01139DF6B6CF}" dt="2024-12-03T11:28:09.552" v="809"/>
              <pc2:cmMkLst xmlns:pc2="http://schemas.microsoft.com/office/powerpoint/2019/9/main/command">
                <pc:docMk/>
                <pc:sldMk cId="1260703954" sldId="277"/>
                <pc2:cmMk id="{FBACEF73-6BF5-471B-A759-275688F11E37}"/>
              </pc2:cmMkLst>
            </pc226:cmChg>
          </p:ext>
        </pc:extLst>
      </pc:sldChg>
      <pc:sldChg chg="modSp mod modCm">
        <pc:chgData name="Johan Bergman" userId="90c1a97c-3a36-4e58-b9d5-b0857fa6dd00" providerId="ADAL" clId="{5BE330B9-7F2D-4A61-86EA-01139DF6B6CF}" dt="2024-12-03T20:12:40.076" v="905" actId="790"/>
        <pc:sldMkLst>
          <pc:docMk/>
          <pc:sldMk cId="2062807368" sldId="278"/>
        </pc:sldMkLst>
        <pc:extLst>
          <p:ext xmlns:p="http://schemas.openxmlformats.org/presentationml/2006/main" uri="{D6D511B9-2390-475A-947B-AFAB55BFBCF1}">
            <pc226:cmChg xmlns:pc226="http://schemas.microsoft.com/office/powerpoint/2022/06/main/command" chg="mod">
              <pc226:chgData name="Johan Bergman" userId="90c1a97c-3a36-4e58-b9d5-b0857fa6dd00" providerId="ADAL" clId="{5BE330B9-7F2D-4A61-86EA-01139DF6B6CF}" dt="2024-12-03T11:19:16.755" v="595" actId="20577"/>
              <pc2:cmMkLst xmlns:pc2="http://schemas.microsoft.com/office/powerpoint/2019/9/main/command">
                <pc:docMk/>
                <pc:sldMk cId="2062807368" sldId="278"/>
                <pc2:cmMk id="{19965813-4259-4B6F-8C9E-8C4AF5790209}"/>
              </pc2:cmMkLst>
            </pc226:cmChg>
            <pc226:cmChg xmlns:pc226="http://schemas.microsoft.com/office/powerpoint/2022/06/main/command" chg="mod">
              <pc226:chgData name="Johan Bergman" userId="90c1a97c-3a36-4e58-b9d5-b0857fa6dd00" providerId="ADAL" clId="{5BE330B9-7F2D-4A61-86EA-01139DF6B6CF}" dt="2024-12-03T11:19:16.755" v="595" actId="20577"/>
              <pc2:cmMkLst xmlns:pc2="http://schemas.microsoft.com/office/powerpoint/2019/9/main/command">
                <pc:docMk/>
                <pc:sldMk cId="2062807368" sldId="278"/>
                <pc2:cmMk id="{DF7CB366-B4CA-4685-BBA5-13147ABE0E01}"/>
              </pc2:cmMkLst>
            </pc226:cmChg>
            <pc226:cmChg xmlns:pc226="http://schemas.microsoft.com/office/powerpoint/2022/06/main/command" chg="mod">
              <pc226:chgData name="Johan Bergman" userId="90c1a97c-3a36-4e58-b9d5-b0857fa6dd00" providerId="ADAL" clId="{5BE330B9-7F2D-4A61-86EA-01139DF6B6CF}" dt="2024-12-03T11:19:16.755" v="595" actId="20577"/>
              <pc2:cmMkLst xmlns:pc2="http://schemas.microsoft.com/office/powerpoint/2019/9/main/command">
                <pc:docMk/>
                <pc:sldMk cId="2062807368" sldId="278"/>
                <pc2:cmMk id="{5378F597-94BD-47DA-A1C3-D56401A4D654}"/>
              </pc2:cmMkLst>
            </pc226:cmChg>
            <pc226:cmChg xmlns:pc226="http://schemas.microsoft.com/office/powerpoint/2022/06/main/command" chg="mod">
              <pc226:chgData name="Johan Bergman" userId="90c1a97c-3a36-4e58-b9d5-b0857fa6dd00" providerId="ADAL" clId="{5BE330B9-7F2D-4A61-86EA-01139DF6B6CF}" dt="2024-12-03T11:19:16.755" v="595" actId="20577"/>
              <pc2:cmMkLst xmlns:pc2="http://schemas.microsoft.com/office/powerpoint/2019/9/main/command">
                <pc:docMk/>
                <pc:sldMk cId="2062807368" sldId="278"/>
                <pc2:cmMk id="{29B150AB-C27A-481B-AAFA-1BABB3C2B564}"/>
              </pc2:cmMkLst>
            </pc226:cmChg>
            <pc226:cmChg xmlns:pc226="http://schemas.microsoft.com/office/powerpoint/2022/06/main/command" chg="mod">
              <pc226:chgData name="Johan Bergman" userId="90c1a97c-3a36-4e58-b9d5-b0857fa6dd00" providerId="ADAL" clId="{5BE330B9-7F2D-4A61-86EA-01139DF6B6CF}" dt="2024-12-03T11:19:16.755" v="595" actId="20577"/>
              <pc2:cmMkLst xmlns:pc2="http://schemas.microsoft.com/office/powerpoint/2019/9/main/command">
                <pc:docMk/>
                <pc:sldMk cId="2062807368" sldId="278"/>
                <pc2:cmMk id="{B90E01DF-BFD7-4C25-8042-65FFB4D7DBFB}"/>
              </pc2:cmMkLst>
            </pc226:cmChg>
            <pc226:cmChg xmlns:pc226="http://schemas.microsoft.com/office/powerpoint/2022/06/main/command" chg="mod">
              <pc226:chgData name="Johan Bergman" userId="90c1a97c-3a36-4e58-b9d5-b0857fa6dd00" providerId="ADAL" clId="{5BE330B9-7F2D-4A61-86EA-01139DF6B6CF}" dt="2024-12-03T11:19:16.755" v="595" actId="20577"/>
              <pc2:cmMkLst xmlns:pc2="http://schemas.microsoft.com/office/powerpoint/2019/9/main/command">
                <pc:docMk/>
                <pc:sldMk cId="2062807368" sldId="278"/>
                <pc2:cmMk id="{F594B1F5-45B5-4AE7-84EB-AA6803063555}"/>
              </pc2:cmMkLst>
            </pc226:cmChg>
          </p:ext>
        </pc:extLst>
      </pc:sldChg>
      <pc:sldMasterChg chg="modSp mod modSldLayout">
        <pc:chgData name="Johan Bergman" userId="90c1a97c-3a36-4e58-b9d5-b0857fa6dd00" providerId="ADAL" clId="{5BE330B9-7F2D-4A61-86EA-01139DF6B6CF}" dt="2024-12-03T20:22:11.478" v="1027"/>
        <pc:sldMasterMkLst>
          <pc:docMk/>
          <pc:sldMasterMk cId="2523064765" sldId="2147483660"/>
        </pc:sldMasterMkLst>
        <pc:sldLayoutChg chg="modSp mod">
          <pc:chgData name="Johan Bergman" userId="90c1a97c-3a36-4e58-b9d5-b0857fa6dd00" providerId="ADAL" clId="{5BE330B9-7F2D-4A61-86EA-01139DF6B6CF}" dt="2024-12-03T20:22:11.422" v="997"/>
          <pc:sldLayoutMkLst>
            <pc:docMk/>
            <pc:sldMasterMk cId="2523064765" sldId="2147483660"/>
            <pc:sldLayoutMk cId="1374575616" sldId="2147483661"/>
          </pc:sldLayoutMkLst>
        </pc:sldLayoutChg>
        <pc:sldLayoutChg chg="modSp mod">
          <pc:chgData name="Johan Bergman" userId="90c1a97c-3a36-4e58-b9d5-b0857fa6dd00" providerId="ADAL" clId="{5BE330B9-7F2D-4A61-86EA-01139DF6B6CF}" dt="2024-12-03T20:22:11.439" v="1006"/>
          <pc:sldLayoutMkLst>
            <pc:docMk/>
            <pc:sldMasterMk cId="2523064765" sldId="2147483660"/>
            <pc:sldLayoutMk cId="3415456144" sldId="2147483673"/>
          </pc:sldLayoutMkLst>
        </pc:sldLayoutChg>
        <pc:sldLayoutChg chg="modSp mod">
          <pc:chgData name="Johan Bergman" userId="90c1a97c-3a36-4e58-b9d5-b0857fa6dd00" providerId="ADAL" clId="{5BE330B9-7F2D-4A61-86EA-01139DF6B6CF}" dt="2024-12-03T20:22:11.453" v="1015"/>
          <pc:sldLayoutMkLst>
            <pc:docMk/>
            <pc:sldMasterMk cId="2523064765" sldId="2147483660"/>
            <pc:sldLayoutMk cId="675883818" sldId="2147483675"/>
          </pc:sldLayoutMkLst>
        </pc:sldLayoutChg>
        <pc:sldLayoutChg chg="modSp mod">
          <pc:chgData name="Johan Bergman" userId="90c1a97c-3a36-4e58-b9d5-b0857fa6dd00" providerId="ADAL" clId="{5BE330B9-7F2D-4A61-86EA-01139DF6B6CF}" dt="2024-12-03T20:22:11.465" v="1021"/>
          <pc:sldLayoutMkLst>
            <pc:docMk/>
            <pc:sldMasterMk cId="2523064765" sldId="2147483660"/>
            <pc:sldLayoutMk cId="2275899235" sldId="2147483678"/>
          </pc:sldLayoutMkLst>
        </pc:sldLayoutChg>
        <pc:sldLayoutChg chg="modSp mod">
          <pc:chgData name="Johan Bergman" userId="90c1a97c-3a36-4e58-b9d5-b0857fa6dd00" providerId="ADAL" clId="{5BE330B9-7F2D-4A61-86EA-01139DF6B6CF}" dt="2024-12-03T20:22:11.478" v="1027"/>
          <pc:sldLayoutMkLst>
            <pc:docMk/>
            <pc:sldMasterMk cId="2523064765" sldId="2147483660"/>
            <pc:sldLayoutMk cId="1436988196" sldId="2147483681"/>
          </pc:sldLayoutMkLst>
        </pc:sldLayoutChg>
        <pc:sldLayoutChg chg="modSp mod">
          <pc:chgData name="Johan Bergman" userId="90c1a97c-3a36-4e58-b9d5-b0857fa6dd00" providerId="ADAL" clId="{5BE330B9-7F2D-4A61-86EA-01139DF6B6CF}" dt="2024-12-03T20:22:11.472" v="1024"/>
          <pc:sldLayoutMkLst>
            <pc:docMk/>
            <pc:sldMasterMk cId="2523064765" sldId="2147483660"/>
            <pc:sldLayoutMk cId="2548612008" sldId="2147483690"/>
          </pc:sldLayoutMkLst>
        </pc:sldLayoutChg>
        <pc:sldLayoutChg chg="modSp mod">
          <pc:chgData name="Johan Bergman" userId="90c1a97c-3a36-4e58-b9d5-b0857fa6dd00" providerId="ADAL" clId="{5BE330B9-7F2D-4A61-86EA-01139DF6B6CF}" dt="2024-12-03T20:12:40.167" v="958" actId="790"/>
          <pc:sldLayoutMkLst>
            <pc:docMk/>
            <pc:sldMasterMk cId="2523064765" sldId="2147483660"/>
            <pc:sldLayoutMk cId="576168519" sldId="2147483692"/>
          </pc:sldLayoutMkLst>
        </pc:sldLayoutChg>
        <pc:sldLayoutChg chg="modSp mod">
          <pc:chgData name="Johan Bergman" userId="90c1a97c-3a36-4e58-b9d5-b0857fa6dd00" providerId="ADAL" clId="{5BE330B9-7F2D-4A61-86EA-01139DF6B6CF}" dt="2024-12-03T20:22:11.447" v="1012"/>
          <pc:sldLayoutMkLst>
            <pc:docMk/>
            <pc:sldMasterMk cId="2523064765" sldId="2147483660"/>
            <pc:sldLayoutMk cId="3607999529" sldId="2147483694"/>
          </pc:sldLayoutMkLst>
        </pc:sldLayoutChg>
        <pc:sldLayoutChg chg="modSp mod">
          <pc:chgData name="Johan Bergman" userId="90c1a97c-3a36-4e58-b9d5-b0857fa6dd00" providerId="ADAL" clId="{5BE330B9-7F2D-4A61-86EA-01139DF6B6CF}" dt="2024-12-03T20:22:11.460" v="1018"/>
          <pc:sldLayoutMkLst>
            <pc:docMk/>
            <pc:sldMasterMk cId="2523064765" sldId="2147483660"/>
            <pc:sldLayoutMk cId="3545725332" sldId="2147483696"/>
          </pc:sldLayoutMkLst>
        </pc:sldLayoutChg>
        <pc:sldLayoutChg chg="modSp mod">
          <pc:chgData name="Johan Bergman" userId="90c1a97c-3a36-4e58-b9d5-b0857fa6dd00" providerId="ADAL" clId="{5BE330B9-7F2D-4A61-86EA-01139DF6B6CF}" dt="2024-12-03T20:12:40.201" v="959" actId="790"/>
          <pc:sldLayoutMkLst>
            <pc:docMk/>
            <pc:sldMasterMk cId="2523064765" sldId="2147483660"/>
            <pc:sldLayoutMk cId="1410470591" sldId="2147483705"/>
          </pc:sldLayoutMkLst>
        </pc:sldLayoutChg>
        <pc:sldLayoutChg chg="modSp mod">
          <pc:chgData name="Johan Bergman" userId="90c1a97c-3a36-4e58-b9d5-b0857fa6dd00" providerId="ADAL" clId="{5BE330B9-7F2D-4A61-86EA-01139DF6B6CF}" dt="2024-12-03T20:22:11.442" v="1009"/>
          <pc:sldLayoutMkLst>
            <pc:docMk/>
            <pc:sldMasterMk cId="2523064765" sldId="2147483660"/>
            <pc:sldLayoutMk cId="3443338964" sldId="2147483706"/>
          </pc:sldLayoutMkLst>
        </pc:sldLayoutChg>
        <pc:sldLayoutChg chg="modSp mod">
          <pc:chgData name="Johan Bergman" userId="90c1a97c-3a36-4e58-b9d5-b0857fa6dd00" providerId="ADAL" clId="{5BE330B9-7F2D-4A61-86EA-01139DF6B6CF}" dt="2024-12-03T20:22:11.428" v="1000"/>
          <pc:sldLayoutMkLst>
            <pc:docMk/>
            <pc:sldMasterMk cId="2523064765" sldId="2147483660"/>
            <pc:sldLayoutMk cId="395415313" sldId="2147483707"/>
          </pc:sldLayoutMkLst>
        </pc:sldLayoutChg>
        <pc:sldLayoutChg chg="modSp mod">
          <pc:chgData name="Johan Bergman" userId="90c1a97c-3a36-4e58-b9d5-b0857fa6dd00" providerId="ADAL" clId="{5BE330B9-7F2D-4A61-86EA-01139DF6B6CF}" dt="2024-12-03T20:22:11.433" v="1003"/>
          <pc:sldLayoutMkLst>
            <pc:docMk/>
            <pc:sldMasterMk cId="2523064765" sldId="2147483660"/>
            <pc:sldLayoutMk cId="3084474769" sldId="2147483709"/>
          </pc:sldLayoutMkLst>
        </pc:sldLayoutChg>
      </pc:sldMasterChg>
    </pc:docChg>
  </pc:docChgLst>
  <pc:docChgLst>
    <pc:chgData name="Min W Wang" userId="c148f6a8-fa23-4c1a-aa31-fdd52a21d77d" providerId="ADAL" clId="{526B28DB-0E03-4B08-95CE-18C1EE1A77AA}"/>
    <pc:docChg chg="custSel modMainMaster">
      <pc:chgData name="Min W Wang" userId="c148f6a8-fa23-4c1a-aa31-fdd52a21d77d" providerId="ADAL" clId="{526B28DB-0E03-4B08-95CE-18C1EE1A77AA}" dt="2024-12-02T12:21:20.185" v="90" actId="20577"/>
      <pc:docMkLst>
        <pc:docMk/>
      </pc:docMkLst>
      <pc:sldChg chg="addCm">
        <pc:chgData name="Min W Wang" userId="c148f6a8-fa23-4c1a-aa31-fdd52a21d77d" providerId="ADAL" clId="{526B28DB-0E03-4B08-95CE-18C1EE1A77AA}" dt="2024-11-29T10:51:00.643" v="44"/>
        <pc:sldMkLst>
          <pc:docMk/>
          <pc:sldMk cId="3709959988" sldId="270"/>
        </pc:sldMkLst>
        <pc:extLst>
          <p:ext xmlns:p="http://schemas.openxmlformats.org/presentationml/2006/main" uri="{D6D511B9-2390-475A-947B-AFAB55BFBCF1}">
            <pc226:cmChg xmlns:pc226="http://schemas.microsoft.com/office/powerpoint/2022/06/main/command" chg="add">
              <pc226:chgData name="Min W Wang" userId="c148f6a8-fa23-4c1a-aa31-fdd52a21d77d" providerId="ADAL" clId="{526B28DB-0E03-4B08-95CE-18C1EE1A77AA}" dt="2024-11-29T10:51:00.643" v="44"/>
              <pc2:cmMkLst xmlns:pc2="http://schemas.microsoft.com/office/powerpoint/2019/9/main/command">
                <pc:docMk/>
                <pc:sldMk cId="3709959988" sldId="270"/>
                <pc2:cmMk id="{FC704291-7100-4032-A01F-4C77E648D498}"/>
              </pc2:cmMkLst>
            </pc226:cmChg>
          </p:ext>
        </pc:extLst>
      </pc:sldChg>
      <pc:sldChg chg="addCm">
        <pc:chgData name="Min W Wang" userId="c148f6a8-fa23-4c1a-aa31-fdd52a21d77d" providerId="ADAL" clId="{526B28DB-0E03-4B08-95CE-18C1EE1A77AA}" dt="2024-11-29T10:58:21.211" v="45"/>
        <pc:sldMkLst>
          <pc:docMk/>
          <pc:sldMk cId="1260703954" sldId="277"/>
        </pc:sldMkLst>
        <pc:extLst>
          <p:ext xmlns:p="http://schemas.openxmlformats.org/presentationml/2006/main" uri="{D6D511B9-2390-475A-947B-AFAB55BFBCF1}">
            <pc226:cmChg xmlns:pc226="http://schemas.microsoft.com/office/powerpoint/2022/06/main/command" chg="add">
              <pc226:chgData name="Min W Wang" userId="c148f6a8-fa23-4c1a-aa31-fdd52a21d77d" providerId="ADAL" clId="{526B28DB-0E03-4B08-95CE-18C1EE1A77AA}" dt="2024-11-29T10:58:21.211" v="45"/>
              <pc2:cmMkLst xmlns:pc2="http://schemas.microsoft.com/office/powerpoint/2019/9/main/command">
                <pc:docMk/>
                <pc:sldMk cId="1260703954" sldId="277"/>
                <pc2:cmMk id="{0EB3993A-708E-4F0A-A057-F6B272B6EBF9}"/>
              </pc2:cmMkLst>
            </pc226:cmChg>
          </p:ext>
        </pc:extLst>
      </pc:sldChg>
      <pc:sldChg chg="addCm">
        <pc:chgData name="Min W Wang" userId="c148f6a8-fa23-4c1a-aa31-fdd52a21d77d" providerId="ADAL" clId="{526B28DB-0E03-4B08-95CE-18C1EE1A77AA}" dt="2024-11-29T11:00:26.440" v="46"/>
        <pc:sldMkLst>
          <pc:docMk/>
          <pc:sldMk cId="2062807368" sldId="278"/>
        </pc:sldMkLst>
        <pc:extLst>
          <p:ext xmlns:p="http://schemas.openxmlformats.org/presentationml/2006/main" uri="{D6D511B9-2390-475A-947B-AFAB55BFBCF1}">
            <pc226:cmChg xmlns:pc226="http://schemas.microsoft.com/office/powerpoint/2022/06/main/command" chg="add">
              <pc226:chgData name="Min W Wang" userId="c148f6a8-fa23-4c1a-aa31-fdd52a21d77d" providerId="ADAL" clId="{526B28DB-0E03-4B08-95CE-18C1EE1A77AA}" dt="2024-11-29T11:00:26.440" v="46"/>
              <pc2:cmMkLst xmlns:pc2="http://schemas.microsoft.com/office/powerpoint/2019/9/main/command">
                <pc:docMk/>
                <pc:sldMk cId="2062807368" sldId="278"/>
                <pc2:cmMk id="{B90E01DF-BFD7-4C25-8042-65FFB4D7DBFB}"/>
              </pc2:cmMkLst>
            </pc226:cmChg>
          </p:ext>
        </pc:extLst>
      </pc:sldChg>
    </pc:docChg>
  </pc:docChgLst>
  <pc:docChgLst>
    <pc:chgData name="Mehrnaz Afshang" userId="c2cc9038-6410-42cd-ac04-1848dd402652" providerId="ADAL" clId="{6B379BC0-F226-407C-A1A2-5F60FCC2CC6D}"/>
    <pc:docChg chg="undo redo custSel addSld modSld sldOrd">
      <pc:chgData name="Mehrnaz Afshang" userId="c2cc9038-6410-42cd-ac04-1848dd402652" providerId="ADAL" clId="{6B379BC0-F226-407C-A1A2-5F60FCC2CC6D}" dt="2025-02-20T13:53:03.375" v="43" actId="20577"/>
      <pc:docMkLst>
        <pc:docMk/>
      </pc:docMkLst>
      <pc:sldChg chg="modSp mod">
        <pc:chgData name="Mehrnaz Afshang" userId="c2cc9038-6410-42cd-ac04-1848dd402652" providerId="ADAL" clId="{6B379BC0-F226-407C-A1A2-5F60FCC2CC6D}" dt="2025-02-20T13:53:03.375" v="43" actId="20577"/>
        <pc:sldMkLst>
          <pc:docMk/>
          <pc:sldMk cId="2062807368" sldId="278"/>
        </pc:sldMkLst>
      </pc:sldChg>
      <pc:sldChg chg="modSp new mod ord">
        <pc:chgData name="Mehrnaz Afshang" userId="c2cc9038-6410-42cd-ac04-1848dd402652" providerId="ADAL" clId="{6B379BC0-F226-407C-A1A2-5F60FCC2CC6D}" dt="2025-02-20T13:24:32.787" v="26" actId="20577"/>
        <pc:sldMkLst>
          <pc:docMk/>
          <pc:sldMk cId="1848541958" sldId="279"/>
        </pc:sldMkLst>
      </pc:sldChg>
      <pc:sldChg chg="modSp new mod">
        <pc:chgData name="Mehrnaz Afshang" userId="c2cc9038-6410-42cd-ac04-1848dd402652" providerId="ADAL" clId="{6B379BC0-F226-407C-A1A2-5F60FCC2CC6D}" dt="2025-02-20T13:32:14.744" v="28"/>
        <pc:sldMkLst>
          <pc:docMk/>
          <pc:sldMk cId="1947138995" sldId="281"/>
        </pc:sldMkLst>
      </pc:sldChg>
      <pc:sldChg chg="modSp new mod">
        <pc:chgData name="Mehrnaz Afshang" userId="c2cc9038-6410-42cd-ac04-1848dd402652" providerId="ADAL" clId="{6B379BC0-F226-407C-A1A2-5F60FCC2CC6D}" dt="2025-02-20T13:33:21.829" v="35" actId="404"/>
        <pc:sldMkLst>
          <pc:docMk/>
          <pc:sldMk cId="1933712049" sldId="282"/>
        </pc:sldMkLst>
      </pc:sldChg>
    </pc:docChg>
  </pc:docChgLst>
  <pc:docChgLst>
    <pc:chgData name="Sandeep Narayanan Kadan Veedu" userId="7b91dc5c-1d53-4b50-a540-31742fcfcc18" providerId="ADAL" clId="{85E57DDE-9097-4E24-82BA-B0A71698916C}"/>
    <pc:docChg chg="undo custSel delSld modSld sldOrd">
      <pc:chgData name="Sandeep Narayanan Kadan Veedu" userId="7b91dc5c-1d53-4b50-a540-31742fcfcc18" providerId="ADAL" clId="{85E57DDE-9097-4E24-82BA-B0A71698916C}" dt="2025-09-04T18:16:12.782" v="1597" actId="47"/>
      <pc:docMkLst>
        <pc:docMk/>
      </pc:docMkLst>
      <pc:sldChg chg="del">
        <pc:chgData name="Sandeep Narayanan Kadan Veedu" userId="7b91dc5c-1d53-4b50-a540-31742fcfcc18" providerId="ADAL" clId="{85E57DDE-9097-4E24-82BA-B0A71698916C}" dt="2025-09-04T18:16:12.782" v="1597" actId="47"/>
        <pc:sldMkLst>
          <pc:docMk/>
          <pc:sldMk cId="3709959988" sldId="270"/>
        </pc:sldMkLst>
      </pc:sldChg>
      <pc:sldChg chg="del">
        <pc:chgData name="Sandeep Narayanan Kadan Veedu" userId="7b91dc5c-1d53-4b50-a540-31742fcfcc18" providerId="ADAL" clId="{85E57DDE-9097-4E24-82BA-B0A71698916C}" dt="2025-09-04T18:16:12.782" v="1597" actId="47"/>
        <pc:sldMkLst>
          <pc:docMk/>
          <pc:sldMk cId="1709703279" sldId="275"/>
        </pc:sldMkLst>
      </pc:sldChg>
      <pc:sldChg chg="del">
        <pc:chgData name="Sandeep Narayanan Kadan Veedu" userId="7b91dc5c-1d53-4b50-a540-31742fcfcc18" providerId="ADAL" clId="{85E57DDE-9097-4E24-82BA-B0A71698916C}" dt="2025-09-04T18:16:12.782" v="1597" actId="47"/>
        <pc:sldMkLst>
          <pc:docMk/>
          <pc:sldMk cId="420340628" sldId="280"/>
        </pc:sldMkLst>
      </pc:sldChg>
      <pc:sldChg chg="del">
        <pc:chgData name="Sandeep Narayanan Kadan Veedu" userId="7b91dc5c-1d53-4b50-a540-31742fcfcc18" providerId="ADAL" clId="{85E57DDE-9097-4E24-82BA-B0A71698916C}" dt="2025-09-04T18:16:12.782" v="1597" actId="47"/>
        <pc:sldMkLst>
          <pc:docMk/>
          <pc:sldMk cId="151793746" sldId="2147479269"/>
        </pc:sldMkLst>
      </pc:sldChg>
      <pc:sldChg chg="del">
        <pc:chgData name="Sandeep Narayanan Kadan Veedu" userId="7b91dc5c-1d53-4b50-a540-31742fcfcc18" providerId="ADAL" clId="{85E57DDE-9097-4E24-82BA-B0A71698916C}" dt="2025-09-04T18:16:12.782" v="1597" actId="47"/>
        <pc:sldMkLst>
          <pc:docMk/>
          <pc:sldMk cId="4263504552" sldId="2147479270"/>
        </pc:sldMkLst>
      </pc:sldChg>
      <pc:sldChg chg="del">
        <pc:chgData name="Sandeep Narayanan Kadan Veedu" userId="7b91dc5c-1d53-4b50-a540-31742fcfcc18" providerId="ADAL" clId="{85E57DDE-9097-4E24-82BA-B0A71698916C}" dt="2025-09-04T18:16:12.782" v="1597" actId="47"/>
        <pc:sldMkLst>
          <pc:docMk/>
          <pc:sldMk cId="4253699681" sldId="2147479271"/>
        </pc:sldMkLst>
      </pc:sldChg>
      <pc:sldChg chg="modSp mod modCm">
        <pc:chgData name="Sandeep Narayanan Kadan Veedu" userId="7b91dc5c-1d53-4b50-a540-31742fcfcc18" providerId="ADAL" clId="{85E57DDE-9097-4E24-82BA-B0A71698916C}" dt="2025-09-04T17:36:55.801" v="857" actId="20577"/>
        <pc:sldMkLst>
          <pc:docMk/>
          <pc:sldMk cId="3112363166" sldId="2147479272"/>
        </pc:sldMkLst>
        <pc:extLst>
          <p:ext xmlns:p="http://schemas.openxmlformats.org/presentationml/2006/main" uri="{D6D511B9-2390-475A-947B-AFAB55BFBCF1}">
            <pc226:cmChg xmlns:pc226="http://schemas.microsoft.com/office/powerpoint/2022/06/main/command" chg="mod">
              <pc226:chgData name="Sandeep Narayanan Kadan Veedu" userId="7b91dc5c-1d53-4b50-a540-31742fcfcc18" providerId="ADAL" clId="{85E57DDE-9097-4E24-82BA-B0A71698916C}" dt="2025-09-04T17:36:55.801" v="857" actId="20577"/>
              <pc2:cmMkLst xmlns:pc2="http://schemas.microsoft.com/office/powerpoint/2019/9/main/command">
                <pc:docMk/>
                <pc:sldMk cId="3112363166" sldId="2147479272"/>
                <pc2:cmMk id="{423DE2F7-F002-4050-B52B-1884F764ACD3}"/>
              </pc2:cmMkLst>
            </pc226:cmChg>
          </p:ext>
        </pc:extLst>
      </pc:sldChg>
      <pc:sldChg chg="modSp mod">
        <pc:chgData name="Sandeep Narayanan Kadan Veedu" userId="7b91dc5c-1d53-4b50-a540-31742fcfcc18" providerId="ADAL" clId="{85E57DDE-9097-4E24-82BA-B0A71698916C}" dt="2025-09-04T18:14:36.518" v="1594" actId="20577"/>
        <pc:sldMkLst>
          <pc:docMk/>
          <pc:sldMk cId="988370563" sldId="2147479273"/>
        </pc:sldMkLst>
      </pc:sldChg>
      <pc:sldChg chg="modSp mod modCm">
        <pc:chgData name="Sandeep Narayanan Kadan Veedu" userId="7b91dc5c-1d53-4b50-a540-31742fcfcc18" providerId="ADAL" clId="{85E57DDE-9097-4E24-82BA-B0A71698916C}" dt="2025-09-03T14:35:28.830" v="1" actId="20577"/>
        <pc:sldMkLst>
          <pc:docMk/>
          <pc:sldMk cId="3703171423" sldId="2147479274"/>
        </pc:sldMkLst>
        <pc:extLst>
          <p:ext xmlns:p="http://schemas.openxmlformats.org/presentationml/2006/main" uri="{D6D511B9-2390-475A-947B-AFAB55BFBCF1}">
            <pc226:cmChg xmlns:pc226="http://schemas.microsoft.com/office/powerpoint/2022/06/main/command" chg="mod">
              <pc226:chgData name="Sandeep Narayanan Kadan Veedu" userId="7b91dc5c-1d53-4b50-a540-31742fcfcc18" providerId="ADAL" clId="{85E57DDE-9097-4E24-82BA-B0A71698916C}" dt="2025-09-03T14:35:28.830" v="1" actId="20577"/>
              <pc2:cmMkLst xmlns:pc2="http://schemas.microsoft.com/office/powerpoint/2019/9/main/command">
                <pc:docMk/>
                <pc:sldMk cId="3703171423" sldId="2147479274"/>
                <pc2:cmMk id="{46D1F8AA-5060-4914-8066-65D5A7AF64D1}"/>
              </pc2:cmMkLst>
            </pc226:cmChg>
          </p:ext>
        </pc:extLst>
      </pc:sldChg>
      <pc:sldChg chg="modSp mod ord modCm modNotesTx">
        <pc:chgData name="Sandeep Narayanan Kadan Veedu" userId="7b91dc5c-1d53-4b50-a540-31742fcfcc18" providerId="ADAL" clId="{85E57DDE-9097-4E24-82BA-B0A71698916C}" dt="2025-09-04T18:03:54.644" v="1372" actId="20577"/>
        <pc:sldMkLst>
          <pc:docMk/>
          <pc:sldMk cId="2473769540" sldId="2147479275"/>
        </pc:sldMkLst>
        <pc:extLst>
          <p:ext xmlns:p="http://schemas.openxmlformats.org/presentationml/2006/main" uri="{D6D511B9-2390-475A-947B-AFAB55BFBCF1}">
            <pc226:cmChg xmlns:pc226="http://schemas.microsoft.com/office/powerpoint/2022/06/main/command" chg="mod">
              <pc226:chgData name="Sandeep Narayanan Kadan Veedu" userId="7b91dc5c-1d53-4b50-a540-31742fcfcc18" providerId="ADAL" clId="{85E57DDE-9097-4E24-82BA-B0A71698916C}" dt="2025-09-04T17:24:32.977" v="598" actId="20577"/>
              <pc2:cmMkLst xmlns:pc2="http://schemas.microsoft.com/office/powerpoint/2019/9/main/command">
                <pc:docMk/>
                <pc:sldMk cId="2473769540" sldId="2147479275"/>
                <pc2:cmMk id="{8050D2E7-844B-4CE6-81AF-DB7CCD4532F6}"/>
              </pc2:cmMkLst>
            </pc226:cmChg>
          </p:ext>
        </pc:extLst>
      </pc:sldChg>
      <pc:sldChg chg="modSp del mod modShow">
        <pc:chgData name="Sandeep Narayanan Kadan Veedu" userId="7b91dc5c-1d53-4b50-a540-31742fcfcc18" providerId="ADAL" clId="{85E57DDE-9097-4E24-82BA-B0A71698916C}" dt="2025-09-04T18:14:50.010" v="1596" actId="47"/>
        <pc:sldMkLst>
          <pc:docMk/>
          <pc:sldMk cId="932702776" sldId="2147479276"/>
        </pc:sldMkLst>
      </pc:sldChg>
      <pc:sldChg chg="del mod modShow">
        <pc:chgData name="Sandeep Narayanan Kadan Veedu" userId="7b91dc5c-1d53-4b50-a540-31742fcfcc18" providerId="ADAL" clId="{85E57DDE-9097-4E24-82BA-B0A71698916C}" dt="2025-09-04T18:14:46.375" v="1595" actId="47"/>
        <pc:sldMkLst>
          <pc:docMk/>
          <pc:sldMk cId="2379558199" sldId="2147479277"/>
        </pc:sldMkLst>
      </pc:sldChg>
      <pc:sldChg chg="modSp mod">
        <pc:chgData name="Sandeep Narayanan Kadan Veedu" userId="7b91dc5c-1d53-4b50-a540-31742fcfcc18" providerId="ADAL" clId="{85E57DDE-9097-4E24-82BA-B0A71698916C}" dt="2025-09-04T18:12:15.979" v="1472" actId="20577"/>
        <pc:sldMkLst>
          <pc:docMk/>
          <pc:sldMk cId="1515679270" sldId="2147479278"/>
        </pc:sldMkLst>
      </pc:sldChg>
      <pc:sldChg chg="modSp mod">
        <pc:chgData name="Sandeep Narayanan Kadan Veedu" userId="7b91dc5c-1d53-4b50-a540-31742fcfcc18" providerId="ADAL" clId="{85E57DDE-9097-4E24-82BA-B0A71698916C}" dt="2025-09-04T18:12:19.914" v="1474" actId="20577"/>
        <pc:sldMkLst>
          <pc:docMk/>
          <pc:sldMk cId="2968823632" sldId="2147479279"/>
        </pc:sldMkLst>
      </pc:sldChg>
      <pc:sldChg chg="modSp mod">
        <pc:chgData name="Sandeep Narayanan Kadan Veedu" userId="7b91dc5c-1d53-4b50-a540-31742fcfcc18" providerId="ADAL" clId="{85E57DDE-9097-4E24-82BA-B0A71698916C}" dt="2025-09-04T18:12:00.260" v="1470" actId="20577"/>
        <pc:sldMkLst>
          <pc:docMk/>
          <pc:sldMk cId="245908614" sldId="2147479280"/>
        </pc:sldMkLst>
      </pc:sldChg>
    </pc:docChg>
  </pc:docChgLst>
  <pc:docChgLst>
    <pc:chgData name="Johan Bergman" userId="90c1a97c-3a36-4e58-b9d5-b0857fa6dd00" providerId="ADAL" clId="{123765B4-8529-451C-ACF1-DEAF274509BC}"/>
    <pc:docChg chg="undo redo custSel addSld delSld modSld modMainMaster">
      <pc:chgData name="Johan Bergman" userId="90c1a97c-3a36-4e58-b9d5-b0857fa6dd00" providerId="ADAL" clId="{123765B4-8529-451C-ACF1-DEAF274509BC}" dt="2024-11-11T13:32:19.449" v="487" actId="20577"/>
      <pc:docMkLst>
        <pc:docMk/>
      </pc:docMkLst>
      <pc:sldChg chg="delSp mod">
        <pc:chgData name="Johan Bergman" userId="90c1a97c-3a36-4e58-b9d5-b0857fa6dd00" providerId="ADAL" clId="{123765B4-8529-451C-ACF1-DEAF274509BC}" dt="2024-11-11T13:20:20.858" v="74" actId="478"/>
        <pc:sldMkLst>
          <pc:docMk/>
          <pc:sldMk cId="1383928708" sldId="261"/>
        </pc:sldMkLst>
      </pc:sldChg>
      <pc:sldChg chg="modSp mod">
        <pc:chgData name="Johan Bergman" userId="90c1a97c-3a36-4e58-b9d5-b0857fa6dd00" providerId="ADAL" clId="{123765B4-8529-451C-ACF1-DEAF274509BC}" dt="2024-11-11T13:28:48.066" v="327"/>
        <pc:sldMkLst>
          <pc:docMk/>
          <pc:sldMk cId="3709959988" sldId="270"/>
        </pc:sldMkLst>
      </pc:sldChg>
      <pc:sldChg chg="modSp mod">
        <pc:chgData name="Johan Bergman" userId="90c1a97c-3a36-4e58-b9d5-b0857fa6dd00" providerId="ADAL" clId="{123765B4-8529-451C-ACF1-DEAF274509BC}" dt="2024-11-11T13:31:20.300" v="480" actId="20577"/>
        <pc:sldMkLst>
          <pc:docMk/>
          <pc:sldMk cId="2230748882" sldId="271"/>
        </pc:sldMkLst>
      </pc:sldChg>
      <pc:sldChg chg="addSp delSp modSp mod modClrScheme chgLayout">
        <pc:chgData name="Johan Bergman" userId="90c1a97c-3a36-4e58-b9d5-b0857fa6dd00" providerId="ADAL" clId="{123765B4-8529-451C-ACF1-DEAF274509BC}" dt="2024-11-11T13:29:51.315" v="478" actId="20577"/>
        <pc:sldMkLst>
          <pc:docMk/>
          <pc:sldMk cId="2604203220" sldId="272"/>
        </pc:sldMkLst>
      </pc:sldChg>
      <pc:sldChg chg="modSp mod modClrScheme chgLayout">
        <pc:chgData name="Johan Bergman" userId="90c1a97c-3a36-4e58-b9d5-b0857fa6dd00" providerId="ADAL" clId="{123765B4-8529-451C-ACF1-DEAF274509BC}" dt="2024-11-11T13:22:44.716" v="93" actId="20577"/>
        <pc:sldMkLst>
          <pc:docMk/>
          <pc:sldMk cId="1088230671" sldId="273"/>
        </pc:sldMkLst>
      </pc:sldChg>
      <pc:sldChg chg="modSp del mod modClrScheme chgLayout">
        <pc:chgData name="Johan Bergman" userId="90c1a97c-3a36-4e58-b9d5-b0857fa6dd00" providerId="ADAL" clId="{123765B4-8529-451C-ACF1-DEAF274509BC}" dt="2024-11-11T13:22:49.700" v="94" actId="47"/>
        <pc:sldMkLst>
          <pc:docMk/>
          <pc:sldMk cId="3084823635" sldId="274"/>
        </pc:sldMkLst>
      </pc:sldChg>
      <pc:sldChg chg="addSp delSp modSp mod modClrScheme chgLayout">
        <pc:chgData name="Johan Bergman" userId="90c1a97c-3a36-4e58-b9d5-b0857fa6dd00" providerId="ADAL" clId="{123765B4-8529-451C-ACF1-DEAF274509BC}" dt="2024-11-11T13:32:19.449" v="487" actId="20577"/>
        <pc:sldMkLst>
          <pc:docMk/>
          <pc:sldMk cId="1709703279" sldId="275"/>
        </pc:sldMkLst>
      </pc:sldChg>
      <pc:sldChg chg="modSp add mod">
        <pc:chgData name="Johan Bergman" userId="90c1a97c-3a36-4e58-b9d5-b0857fa6dd00" providerId="ADAL" clId="{123765B4-8529-451C-ACF1-DEAF274509BC}" dt="2024-11-11T13:22:59.083" v="99" actId="20577"/>
        <pc:sldMkLst>
          <pc:docMk/>
          <pc:sldMk cId="1512835596" sldId="276"/>
        </pc:sldMkLst>
      </pc:sldChg>
      <pc:sldChg chg="modSp add mod">
        <pc:chgData name="Johan Bergman" userId="90c1a97c-3a36-4e58-b9d5-b0857fa6dd00" providerId="ADAL" clId="{123765B4-8529-451C-ACF1-DEAF274509BC}" dt="2024-11-11T13:26:16.650" v="118" actId="20577"/>
        <pc:sldMkLst>
          <pc:docMk/>
          <pc:sldMk cId="1888862783" sldId="277"/>
        </pc:sldMkLst>
      </pc:sldChg>
      <pc:sldMasterChg chg="modSldLayout">
        <pc:chgData name="Johan Bergman" userId="90c1a97c-3a36-4e58-b9d5-b0857fa6dd00" providerId="ADAL" clId="{123765B4-8529-451C-ACF1-DEAF274509BC}" dt="2024-11-11T13:15:46.403" v="43" actId="20577"/>
        <pc:sldMasterMkLst>
          <pc:docMk/>
          <pc:sldMasterMk cId="2523064765" sldId="2147483660"/>
        </pc:sldMasterMkLst>
        <pc:sldLayoutChg chg="modSp mod">
          <pc:chgData name="Johan Bergman" userId="90c1a97c-3a36-4e58-b9d5-b0857fa6dd00" providerId="ADAL" clId="{123765B4-8529-451C-ACF1-DEAF274509BC}" dt="2024-11-11T13:15:46.364" v="3" actId="20577"/>
          <pc:sldLayoutMkLst>
            <pc:docMk/>
            <pc:sldMasterMk cId="2523064765" sldId="2147483660"/>
            <pc:sldLayoutMk cId="1374575616" sldId="2147483661"/>
          </pc:sldLayoutMkLst>
        </pc:sldLayoutChg>
        <pc:sldLayoutChg chg="modSp mod">
          <pc:chgData name="Johan Bergman" userId="90c1a97c-3a36-4e58-b9d5-b0857fa6dd00" providerId="ADAL" clId="{123765B4-8529-451C-ACF1-DEAF274509BC}" dt="2024-11-11T13:15:46.370" v="15" actId="20577"/>
          <pc:sldLayoutMkLst>
            <pc:docMk/>
            <pc:sldMasterMk cId="2523064765" sldId="2147483660"/>
            <pc:sldLayoutMk cId="3415456144" sldId="2147483673"/>
          </pc:sldLayoutMkLst>
        </pc:sldLayoutChg>
        <pc:sldLayoutChg chg="modSp mod">
          <pc:chgData name="Johan Bergman" userId="90c1a97c-3a36-4e58-b9d5-b0857fa6dd00" providerId="ADAL" clId="{123765B4-8529-451C-ACF1-DEAF274509BC}" dt="2024-11-11T13:15:46.392" v="27" actId="20577"/>
          <pc:sldLayoutMkLst>
            <pc:docMk/>
            <pc:sldMasterMk cId="2523064765" sldId="2147483660"/>
            <pc:sldLayoutMk cId="675883818" sldId="2147483675"/>
          </pc:sldLayoutMkLst>
        </pc:sldLayoutChg>
        <pc:sldLayoutChg chg="modSp mod">
          <pc:chgData name="Johan Bergman" userId="90c1a97c-3a36-4e58-b9d5-b0857fa6dd00" providerId="ADAL" clId="{123765B4-8529-451C-ACF1-DEAF274509BC}" dt="2024-11-11T13:15:46.400" v="35" actId="20577"/>
          <pc:sldLayoutMkLst>
            <pc:docMk/>
            <pc:sldMasterMk cId="2523064765" sldId="2147483660"/>
            <pc:sldLayoutMk cId="2275899235" sldId="2147483678"/>
          </pc:sldLayoutMkLst>
        </pc:sldLayoutChg>
        <pc:sldLayoutChg chg="modSp mod">
          <pc:chgData name="Johan Bergman" userId="90c1a97c-3a36-4e58-b9d5-b0857fa6dd00" providerId="ADAL" clId="{123765B4-8529-451C-ACF1-DEAF274509BC}" dt="2024-11-11T13:15:46.403" v="43" actId="20577"/>
          <pc:sldLayoutMkLst>
            <pc:docMk/>
            <pc:sldMasterMk cId="2523064765" sldId="2147483660"/>
            <pc:sldLayoutMk cId="1436988196" sldId="2147483681"/>
          </pc:sldLayoutMkLst>
        </pc:sldLayoutChg>
        <pc:sldLayoutChg chg="modSp mod">
          <pc:chgData name="Johan Bergman" userId="90c1a97c-3a36-4e58-b9d5-b0857fa6dd00" providerId="ADAL" clId="{123765B4-8529-451C-ACF1-DEAF274509BC}" dt="2024-11-11T13:15:46.403" v="39" actId="20577"/>
          <pc:sldLayoutMkLst>
            <pc:docMk/>
            <pc:sldMasterMk cId="2523064765" sldId="2147483660"/>
            <pc:sldLayoutMk cId="2548612008" sldId="2147483690"/>
          </pc:sldLayoutMkLst>
        </pc:sldLayoutChg>
        <pc:sldLayoutChg chg="modSp mod">
          <pc:chgData name="Johan Bergman" userId="90c1a97c-3a36-4e58-b9d5-b0857fa6dd00" providerId="ADAL" clId="{123765B4-8529-451C-ACF1-DEAF274509BC}" dt="2024-11-11T13:15:46.387" v="23" actId="20577"/>
          <pc:sldLayoutMkLst>
            <pc:docMk/>
            <pc:sldMasterMk cId="2523064765" sldId="2147483660"/>
            <pc:sldLayoutMk cId="3607999529" sldId="2147483694"/>
          </pc:sldLayoutMkLst>
        </pc:sldLayoutChg>
        <pc:sldLayoutChg chg="modSp mod">
          <pc:chgData name="Johan Bergman" userId="90c1a97c-3a36-4e58-b9d5-b0857fa6dd00" providerId="ADAL" clId="{123765B4-8529-451C-ACF1-DEAF274509BC}" dt="2024-11-11T13:15:46.396" v="31" actId="20577"/>
          <pc:sldLayoutMkLst>
            <pc:docMk/>
            <pc:sldMasterMk cId="2523064765" sldId="2147483660"/>
            <pc:sldLayoutMk cId="3545725332" sldId="2147483696"/>
          </pc:sldLayoutMkLst>
        </pc:sldLayoutChg>
        <pc:sldLayoutChg chg="modSp mod">
          <pc:chgData name="Johan Bergman" userId="90c1a97c-3a36-4e58-b9d5-b0857fa6dd00" providerId="ADAL" clId="{123765B4-8529-451C-ACF1-DEAF274509BC}" dt="2024-11-11T13:15:46.370" v="19" actId="20577"/>
          <pc:sldLayoutMkLst>
            <pc:docMk/>
            <pc:sldMasterMk cId="2523064765" sldId="2147483660"/>
            <pc:sldLayoutMk cId="3443338964" sldId="2147483706"/>
          </pc:sldLayoutMkLst>
        </pc:sldLayoutChg>
        <pc:sldLayoutChg chg="modSp mod">
          <pc:chgData name="Johan Bergman" userId="90c1a97c-3a36-4e58-b9d5-b0857fa6dd00" providerId="ADAL" clId="{123765B4-8529-451C-ACF1-DEAF274509BC}" dt="2024-11-11T13:15:46.370" v="7" actId="20577"/>
          <pc:sldLayoutMkLst>
            <pc:docMk/>
            <pc:sldMasterMk cId="2523064765" sldId="2147483660"/>
            <pc:sldLayoutMk cId="395415313" sldId="2147483707"/>
          </pc:sldLayoutMkLst>
        </pc:sldLayoutChg>
        <pc:sldLayoutChg chg="modSp mod">
          <pc:chgData name="Johan Bergman" userId="90c1a97c-3a36-4e58-b9d5-b0857fa6dd00" providerId="ADAL" clId="{123765B4-8529-451C-ACF1-DEAF274509BC}" dt="2024-11-11T13:15:46.370" v="11" actId="20577"/>
          <pc:sldLayoutMkLst>
            <pc:docMk/>
            <pc:sldMasterMk cId="2523064765" sldId="2147483660"/>
            <pc:sldLayoutMk cId="3084474769" sldId="2147483709"/>
          </pc:sldLayoutMkLst>
        </pc:sldLayoutChg>
      </pc:sldMasterChg>
    </pc:docChg>
  </pc:docChgLst>
  <pc:docChgLst>
    <pc:chgData name="Dung Pham Van" userId="ceeac0d0-98a9-4424-97c2-f0a882e510f7" providerId="ADAL" clId="{86E5720A-E9A2-4814-B5F6-A06FE360C6AC}"/>
    <pc:docChg chg="custSel modMainMaster">
      <pc:chgData name="Dung Pham Van" userId="ceeac0d0-98a9-4424-97c2-f0a882e510f7" providerId="ADAL" clId="{86E5720A-E9A2-4814-B5F6-A06FE360C6AC}" dt="2024-11-29T14:30:01.363" v="44"/>
      <pc:docMkLst>
        <pc:docMk/>
      </pc:docMkLst>
      <pc:sldChg chg="addCm">
        <pc:chgData name="Dung Pham Van" userId="ceeac0d0-98a9-4424-97c2-f0a882e510f7" providerId="ADAL" clId="{86E5720A-E9A2-4814-B5F6-A06FE360C6AC}" dt="2024-11-29T14:30:01.363" v="44"/>
        <pc:sldMkLst>
          <pc:docMk/>
          <pc:sldMk cId="1709703279" sldId="275"/>
        </pc:sldMkLst>
        <pc:extLst>
          <p:ext xmlns:p="http://schemas.openxmlformats.org/presentationml/2006/main" uri="{D6D511B9-2390-475A-947B-AFAB55BFBCF1}">
            <pc226:cmChg xmlns:pc226="http://schemas.microsoft.com/office/powerpoint/2022/06/main/command" chg="add">
              <pc226:chgData name="Dung Pham Van" userId="ceeac0d0-98a9-4424-97c2-f0a882e510f7" providerId="ADAL" clId="{86E5720A-E9A2-4814-B5F6-A06FE360C6AC}" dt="2024-11-29T14:30:01.363" v="44"/>
              <pc2:cmMkLst xmlns:pc2="http://schemas.microsoft.com/office/powerpoint/2019/9/main/command">
                <pc:docMk/>
                <pc:sldMk cId="1709703279" sldId="275"/>
                <pc2:cmMk id="{D55F5826-DA1D-4B3C-A62C-86E9F32F75B2}"/>
              </pc2:cmMkLst>
            </pc226:cmChg>
          </p:ext>
        </pc:extLst>
      </pc:sldChg>
    </pc:docChg>
  </pc:docChgLst>
  <pc:docChgLst>
    <pc:chgData name="Sandeep Narayanan Kadan Veedu" userId="7b91dc5c-1d53-4b50-a540-31742fcfcc18" providerId="ADAL" clId="{102CE9BD-07C7-4D16-B573-2D8AA8B7DA32}"/>
    <pc:docChg chg="undo custSel addSld modSld modMainMaster">
      <pc:chgData name="Sandeep Narayanan Kadan Veedu" userId="7b91dc5c-1d53-4b50-a540-31742fcfcc18" providerId="ADAL" clId="{102CE9BD-07C7-4D16-B573-2D8AA8B7DA32}" dt="2024-11-11T12:34:52.692" v="344" actId="20577"/>
      <pc:docMkLst>
        <pc:docMk/>
      </pc:docMkLst>
      <pc:sldChg chg="modSp mod">
        <pc:chgData name="Sandeep Narayanan Kadan Veedu" userId="7b91dc5c-1d53-4b50-a540-31742fcfcc18" providerId="ADAL" clId="{102CE9BD-07C7-4D16-B573-2D8AA8B7DA32}" dt="2024-11-11T12:25:26.214" v="208" actId="20577"/>
        <pc:sldMkLst>
          <pc:docMk/>
          <pc:sldMk cId="3709959988" sldId="270"/>
        </pc:sldMkLst>
      </pc:sldChg>
      <pc:sldChg chg="addSp delSp modSp mod modClrScheme chgLayout">
        <pc:chgData name="Sandeep Narayanan Kadan Veedu" userId="7b91dc5c-1d53-4b50-a540-31742fcfcc18" providerId="ADAL" clId="{102CE9BD-07C7-4D16-B573-2D8AA8B7DA32}" dt="2024-11-11T12:25:13.494" v="198" actId="478"/>
        <pc:sldMkLst>
          <pc:docMk/>
          <pc:sldMk cId="2230748882" sldId="271"/>
        </pc:sldMkLst>
      </pc:sldChg>
      <pc:sldChg chg="modSp mod">
        <pc:chgData name="Sandeep Narayanan Kadan Veedu" userId="7b91dc5c-1d53-4b50-a540-31742fcfcc18" providerId="ADAL" clId="{102CE9BD-07C7-4D16-B573-2D8AA8B7DA32}" dt="2024-11-11T12:34:52.692" v="344" actId="20577"/>
        <pc:sldMkLst>
          <pc:docMk/>
          <pc:sldMk cId="2604203220" sldId="272"/>
        </pc:sldMkLst>
      </pc:sldChg>
      <pc:sldChg chg="modSp new mod">
        <pc:chgData name="Sandeep Narayanan Kadan Veedu" userId="7b91dc5c-1d53-4b50-a540-31742fcfcc18" providerId="ADAL" clId="{102CE9BD-07C7-4D16-B573-2D8AA8B7DA32}" dt="2024-11-11T12:33:45.030" v="322" actId="5793"/>
        <pc:sldMkLst>
          <pc:docMk/>
          <pc:sldMk cId="1088230671" sldId="273"/>
        </pc:sldMkLst>
      </pc:sldChg>
      <pc:sldChg chg="modSp new mod">
        <pc:chgData name="Sandeep Narayanan Kadan Veedu" userId="7b91dc5c-1d53-4b50-a540-31742fcfcc18" providerId="ADAL" clId="{102CE9BD-07C7-4D16-B573-2D8AA8B7DA32}" dt="2024-11-11T12:33:53.479" v="327" actId="20577"/>
        <pc:sldMkLst>
          <pc:docMk/>
          <pc:sldMk cId="3084823635" sldId="274"/>
        </pc:sldMkLst>
      </pc:sldChg>
      <pc:sldChg chg="modSp new mod">
        <pc:chgData name="Sandeep Narayanan Kadan Veedu" userId="7b91dc5c-1d53-4b50-a540-31742fcfcc18" providerId="ADAL" clId="{102CE9BD-07C7-4D16-B573-2D8AA8B7DA32}" dt="2024-11-11T12:34:26.133" v="337" actId="20577"/>
        <pc:sldMkLst>
          <pc:docMk/>
          <pc:sldMk cId="1709703279" sldId="275"/>
        </pc:sldMkLst>
      </pc:sldChg>
    </pc:docChg>
  </pc:docChgLst>
  <pc:docChgLst>
    <pc:chgData name="Sorour Falahati" userId="8955ae62-45ff-43c9-8c3d-6aad30f36d67" providerId="ADAL" clId="{3AC50E8F-1E74-470E-A477-8A404D072BA4}"/>
    <pc:docChg chg="custSel modMainMaster">
      <pc:chgData name="Sorour Falahati" userId="8955ae62-45ff-43c9-8c3d-6aad30f36d67" providerId="ADAL" clId="{3AC50E8F-1E74-470E-A477-8A404D072BA4}" dt="2025-09-08T08:51:50.102" v="32"/>
      <pc:docMkLst>
        <pc:docMk/>
      </pc:docMkLst>
    </pc:docChg>
  </pc:docChgLst>
  <pc:docChgLst>
    <pc:chgData name="Johan Bergman" userId="90c1a97c-3a36-4e58-b9d5-b0857fa6dd00" providerId="ADAL" clId="{3786441B-689A-4D72-A579-E8671DBC1303}"/>
    <pc:docChg chg="undo redo custSel addSld delSld modSld modMainMaster">
      <pc:chgData name="Johan Bergman" userId="90c1a97c-3a36-4e58-b9d5-b0857fa6dd00" providerId="ADAL" clId="{3786441B-689A-4D72-A579-E8671DBC1303}" dt="2024-11-11T14:22:36.339" v="834" actId="20577"/>
      <pc:docMkLst>
        <pc:docMk/>
      </pc:docMkLst>
      <pc:sldChg chg="modSp mod">
        <pc:chgData name="Johan Bergman" userId="90c1a97c-3a36-4e58-b9d5-b0857fa6dd00" providerId="ADAL" clId="{3786441B-689A-4D72-A579-E8671DBC1303}" dt="2024-11-11T13:39:05.319" v="609" actId="20577"/>
        <pc:sldMkLst>
          <pc:docMk/>
          <pc:sldMk cId="3709959988" sldId="270"/>
        </pc:sldMkLst>
      </pc:sldChg>
      <pc:sldChg chg="modSp mod">
        <pc:chgData name="Johan Bergman" userId="90c1a97c-3a36-4e58-b9d5-b0857fa6dd00" providerId="ADAL" clId="{3786441B-689A-4D72-A579-E8671DBC1303}" dt="2024-11-11T13:34:08.709" v="155" actId="20577"/>
        <pc:sldMkLst>
          <pc:docMk/>
          <pc:sldMk cId="2230748882" sldId="271"/>
        </pc:sldMkLst>
      </pc:sldChg>
      <pc:sldChg chg="modSp del mod">
        <pc:chgData name="Johan Bergman" userId="90c1a97c-3a36-4e58-b9d5-b0857fa6dd00" providerId="ADAL" clId="{3786441B-689A-4D72-A579-E8671DBC1303}" dt="2024-11-11T13:34:30.933" v="160" actId="47"/>
        <pc:sldMkLst>
          <pc:docMk/>
          <pc:sldMk cId="2604203220" sldId="272"/>
        </pc:sldMkLst>
      </pc:sldChg>
      <pc:sldChg chg="modSp del mod">
        <pc:chgData name="Johan Bergman" userId="90c1a97c-3a36-4e58-b9d5-b0857fa6dd00" providerId="ADAL" clId="{3786441B-689A-4D72-A579-E8671DBC1303}" dt="2024-11-11T13:34:32.174" v="161" actId="47"/>
        <pc:sldMkLst>
          <pc:docMk/>
          <pc:sldMk cId="1088230671" sldId="273"/>
        </pc:sldMkLst>
      </pc:sldChg>
      <pc:sldChg chg="modSp mod">
        <pc:chgData name="Johan Bergman" userId="90c1a97c-3a36-4e58-b9d5-b0857fa6dd00" providerId="ADAL" clId="{3786441B-689A-4D72-A579-E8671DBC1303}" dt="2024-11-11T13:41:09.984" v="775"/>
        <pc:sldMkLst>
          <pc:docMk/>
          <pc:sldMk cId="1709703279" sldId="275"/>
        </pc:sldMkLst>
      </pc:sldChg>
      <pc:sldChg chg="modSp add mod">
        <pc:chgData name="Johan Bergman" userId="90c1a97c-3a36-4e58-b9d5-b0857fa6dd00" providerId="ADAL" clId="{3786441B-689A-4D72-A579-E8671DBC1303}" dt="2024-11-11T13:40:11.216" v="703" actId="20577"/>
        <pc:sldMkLst>
          <pc:docMk/>
          <pc:sldMk cId="1264010453" sldId="276"/>
        </pc:sldMkLst>
      </pc:sldChg>
      <pc:sldChg chg="modSp del mod">
        <pc:chgData name="Johan Bergman" userId="90c1a97c-3a36-4e58-b9d5-b0857fa6dd00" providerId="ADAL" clId="{3786441B-689A-4D72-A579-E8671DBC1303}" dt="2024-11-11T13:34:32.879" v="162" actId="47"/>
        <pc:sldMkLst>
          <pc:docMk/>
          <pc:sldMk cId="1512835596" sldId="276"/>
        </pc:sldMkLst>
      </pc:sldChg>
      <pc:sldChg chg="modSp add mod">
        <pc:chgData name="Johan Bergman" userId="90c1a97c-3a36-4e58-b9d5-b0857fa6dd00" providerId="ADAL" clId="{3786441B-689A-4D72-A579-E8671DBC1303}" dt="2024-11-11T14:22:36.339" v="834" actId="20577"/>
        <pc:sldMkLst>
          <pc:docMk/>
          <pc:sldMk cId="1260703954" sldId="277"/>
        </pc:sldMkLst>
      </pc:sldChg>
      <pc:sldChg chg="modSp del mod">
        <pc:chgData name="Johan Bergman" userId="90c1a97c-3a36-4e58-b9d5-b0857fa6dd00" providerId="ADAL" clId="{3786441B-689A-4D72-A579-E8671DBC1303}" dt="2024-11-11T13:34:33.407" v="163" actId="47"/>
        <pc:sldMkLst>
          <pc:docMk/>
          <pc:sldMk cId="1888862783" sldId="277"/>
        </pc:sldMkLst>
      </pc:sldChg>
      <pc:sldChg chg="modSp add mod">
        <pc:chgData name="Johan Bergman" userId="90c1a97c-3a36-4e58-b9d5-b0857fa6dd00" providerId="ADAL" clId="{3786441B-689A-4D72-A579-E8671DBC1303}" dt="2024-11-11T14:21:55.312" v="820" actId="20577"/>
        <pc:sldMkLst>
          <pc:docMk/>
          <pc:sldMk cId="2062807368" sldId="278"/>
        </pc:sldMkLst>
      </pc:sldChg>
    </pc:docChg>
  </pc:docChgLst>
  <pc:docChgLst>
    <pc:chgData name="Alexander Vesely" userId="38cd57a1-971d-43de-858b-ef87fd02f7fa" providerId="ADAL" clId="{216867A6-7562-44E5-A2A1-BB94C565863E}"/>
    <pc:docChg chg="custSel modMainMaster">
      <pc:chgData name="Alexander Vesely" userId="38cd57a1-971d-43de-858b-ef87fd02f7fa" providerId="ADAL" clId="{216867A6-7562-44E5-A2A1-BB94C565863E}" dt="2025-02-27T12:29:24.727" v="32"/>
      <pc:docMkLst>
        <pc:docMk/>
      </pc:docMkLst>
    </pc:docChg>
  </pc:docChgLst>
  <pc:docChgLst>
    <pc:chgData name="Lian Araujo" userId="dea88a6d-16e0-405b-8cd7-8a771f319249" providerId="ADAL" clId="{EF2B1971-D4A9-489C-ACB4-3F9BF7E19B77}"/>
    <pc:docChg chg="custSel modMainMaster">
      <pc:chgData name="Lian Araujo" userId="dea88a6d-16e0-405b-8cd7-8a771f319249" providerId="ADAL" clId="{EF2B1971-D4A9-489C-ACB4-3F9BF7E19B77}" dt="2025-09-08T08:00:36.483" v="32"/>
      <pc:docMkLst>
        <pc:docMk/>
      </pc:docMkLst>
    </pc:docChg>
  </pc:docChgLst>
  <pc:docChgLst>
    <pc:chgData name="Asbjörn Grövlen" userId="764f67b2-25cd-49e6-8d00-810421b7df33" providerId="ADAL" clId="{6FAEBC73-0784-44FD-A82C-4ABCA0D8E497}"/>
    <pc:docChg chg="custSel modMainMaster">
      <pc:chgData name="Asbjörn Grövlen" userId="764f67b2-25cd-49e6-8d00-810421b7df33" providerId="ADAL" clId="{6FAEBC73-0784-44FD-A82C-4ABCA0D8E497}" dt="2025-09-07T19:51:48.884" v="65"/>
      <pc:docMkLst>
        <pc:docMk/>
      </pc:docMkLst>
    </pc:docChg>
  </pc:docChgLst>
  <pc:docChgLst>
    <pc:chgData name="Fredrik Ovesjö" userId="75892316-1d88-4adc-8c86-e866a1e92b5d" providerId="ADAL" clId="{11480E73-9F54-47AE-BFCF-3324AD5E728B}"/>
    <pc:docChg chg="custSel modMainMaster">
      <pc:chgData name="Fredrik Ovesjö" userId="75892316-1d88-4adc-8c86-e866a1e92b5d" providerId="ADAL" clId="{11480E73-9F54-47AE-BFCF-3324AD5E728B}" dt="2025-09-05T09:05:55.113" v="32"/>
      <pc:docMkLst>
        <pc:docMk/>
      </pc:docMkLst>
    </pc:docChg>
  </pc:docChgLst>
  <pc:docChgLst>
    <pc:chgData name="Stephen Grant" userId="d918c8d1-e30c-4135-b596-ec8489a32f16" providerId="ADAL" clId="{625169E5-4973-489A-8463-B4E1E0431157}"/>
    <pc:docChg chg="modSld">
      <pc:chgData name="Stephen Grant" userId="d918c8d1-e30c-4135-b596-ec8489a32f16" providerId="ADAL" clId="{625169E5-4973-489A-8463-B4E1E0431157}" dt="2025-09-05T00:52:50.547" v="44" actId="20577"/>
      <pc:docMkLst>
        <pc:docMk/>
      </pc:docMkLst>
      <pc:sldChg chg="modSp mod modCm">
        <pc:chgData name="Stephen Grant" userId="d918c8d1-e30c-4135-b596-ec8489a32f16" providerId="ADAL" clId="{625169E5-4973-489A-8463-B4E1E0431157}" dt="2025-09-05T00:52:50.547" v="44" actId="20577"/>
        <pc:sldMkLst>
          <pc:docMk/>
          <pc:sldMk cId="2916290299" sldId="2147479275"/>
        </pc:sldMkLst>
        <pc:extLst>
          <p:ext xmlns:p="http://schemas.openxmlformats.org/presentationml/2006/main" uri="{D6D511B9-2390-475A-947B-AFAB55BFBCF1}">
            <pc226:cmChg xmlns:pc226="http://schemas.microsoft.com/office/powerpoint/2022/06/main/command" chg="mod">
              <pc226:chgData name="Stephen Grant" userId="d918c8d1-e30c-4135-b596-ec8489a32f16" providerId="ADAL" clId="{625169E5-4973-489A-8463-B4E1E0431157}" dt="2025-09-05T00:52:50.547" v="44" actId="20577"/>
              <pc2:cmMkLst xmlns:pc2="http://schemas.microsoft.com/office/powerpoint/2019/9/main/command">
                <pc:docMk/>
                <pc:sldMk cId="2916290299" sldId="2147479275"/>
                <pc2:cmMk id="{451ED25C-A348-469D-9716-63DA2C153453}"/>
              </pc2:cmMkLst>
            </pc226:cmChg>
            <pc226:cmChg xmlns:pc226="http://schemas.microsoft.com/office/powerpoint/2022/06/main/command" chg="mod">
              <pc226:chgData name="Stephen Grant" userId="d918c8d1-e30c-4135-b596-ec8489a32f16" providerId="ADAL" clId="{625169E5-4973-489A-8463-B4E1E0431157}" dt="2025-09-05T00:52:50.547" v="44" actId="20577"/>
              <pc2:cmMkLst xmlns:pc2="http://schemas.microsoft.com/office/powerpoint/2019/9/main/command">
                <pc:docMk/>
                <pc:sldMk cId="2916290299" sldId="2147479275"/>
                <pc2:cmMk id="{028CBEE6-B032-4F7A-AA8E-5E3AB9DF2857}"/>
              </pc2:cmMkLst>
            </pc226:cmChg>
          </p:ext>
        </pc:extLst>
      </pc:sldChg>
    </pc:docChg>
  </pc:docChgLst>
  <pc:docChgLst>
    <pc:chgData name="Stephen Grant" userId="d918c8d1-e30c-4135-b596-ec8489a32f16" providerId="ADAL" clId="{7062CABF-F1FB-4798-9188-A6408473DDB1}"/>
    <pc:docChg chg="custSel addSld delSld modSld">
      <pc:chgData name="Stephen Grant" userId="d918c8d1-e30c-4135-b596-ec8489a32f16" providerId="ADAL" clId="{7062CABF-F1FB-4798-9188-A6408473DDB1}" dt="2024-11-27T23:33:42.393" v="1385"/>
      <pc:docMkLst>
        <pc:docMk/>
      </pc:docMkLst>
      <pc:sldChg chg="modSp add mod">
        <pc:chgData name="Stephen Grant" userId="d918c8d1-e30c-4135-b596-ec8489a32f16" providerId="ADAL" clId="{7062CABF-F1FB-4798-9188-A6408473DDB1}" dt="2024-11-27T23:26:43.472" v="1384" actId="20577"/>
        <pc:sldMkLst>
          <pc:docMk/>
          <pc:sldMk cId="3108851558" sldId="256"/>
        </pc:sldMkLst>
      </pc:sldChg>
      <pc:sldChg chg="modSp mod">
        <pc:chgData name="Stephen Grant" userId="d918c8d1-e30c-4135-b596-ec8489a32f16" providerId="ADAL" clId="{7062CABF-F1FB-4798-9188-A6408473DDB1}" dt="2024-11-26T01:53:14.502" v="595" actId="20577"/>
        <pc:sldMkLst>
          <pc:docMk/>
          <pc:sldMk cId="3709959988" sldId="270"/>
        </pc:sldMkLst>
      </pc:sldChg>
      <pc:sldChg chg="del">
        <pc:chgData name="Stephen Grant" userId="d918c8d1-e30c-4135-b596-ec8489a32f16" providerId="ADAL" clId="{7062CABF-F1FB-4798-9188-A6408473DDB1}" dt="2024-11-27T23:16:55.653" v="1336" actId="47"/>
        <pc:sldMkLst>
          <pc:docMk/>
          <pc:sldMk cId="2230748882" sldId="271"/>
        </pc:sldMkLst>
      </pc:sldChg>
      <pc:sldChg chg="modSp mod">
        <pc:chgData name="Stephen Grant" userId="d918c8d1-e30c-4135-b596-ec8489a32f16" providerId="ADAL" clId="{7062CABF-F1FB-4798-9188-A6408473DDB1}" dt="2024-11-26T02:09:54.201" v="1171" actId="20577"/>
        <pc:sldMkLst>
          <pc:docMk/>
          <pc:sldMk cId="1709703279" sldId="275"/>
        </pc:sldMkLst>
      </pc:sldChg>
      <pc:sldChg chg="addCm delCm">
        <pc:chgData name="Stephen Grant" userId="d918c8d1-e30c-4135-b596-ec8489a32f16" providerId="ADAL" clId="{7062CABF-F1FB-4798-9188-A6408473DDB1}" dt="2024-11-27T23:33:42.393" v="1385"/>
        <pc:sldMkLst>
          <pc:docMk/>
          <pc:sldMk cId="1264010453" sldId="276"/>
        </pc:sldMkLst>
        <pc:extLst>
          <p:ext xmlns:p="http://schemas.openxmlformats.org/presentationml/2006/main" uri="{D6D511B9-2390-475A-947B-AFAB55BFBCF1}">
            <pc226:cmChg xmlns:pc226="http://schemas.microsoft.com/office/powerpoint/2022/06/main/command" chg="add del">
              <pc226:chgData name="Stephen Grant" userId="d918c8d1-e30c-4135-b596-ec8489a32f16" providerId="ADAL" clId="{7062CABF-F1FB-4798-9188-A6408473DDB1}" dt="2024-11-27T23:33:42.393" v="1385"/>
              <pc2:cmMkLst xmlns:pc2="http://schemas.microsoft.com/office/powerpoint/2019/9/main/command">
                <pc:docMk/>
                <pc:sldMk cId="1264010453" sldId="276"/>
                <pc2:cmMk id="{7EED1732-9EEC-461E-9E60-45EAD9D597DE}"/>
              </pc2:cmMkLst>
            </pc226:cmChg>
          </p:ext>
        </pc:extLst>
      </pc:sldChg>
      <pc:sldChg chg="modSp mod">
        <pc:chgData name="Stephen Grant" userId="d918c8d1-e30c-4135-b596-ec8489a32f16" providerId="ADAL" clId="{7062CABF-F1FB-4798-9188-A6408473DDB1}" dt="2024-11-26T02:11:07.032" v="1329" actId="20577"/>
        <pc:sldMkLst>
          <pc:docMk/>
          <pc:sldMk cId="1260703954" sldId="277"/>
        </pc:sldMkLst>
      </pc:sldChg>
      <pc:sldChg chg="modSp mod">
        <pc:chgData name="Stephen Grant" userId="d918c8d1-e30c-4135-b596-ec8489a32f16" providerId="ADAL" clId="{7062CABF-F1FB-4798-9188-A6408473DDB1}" dt="2024-11-26T02:09:06.705" v="1029" actId="20577"/>
        <pc:sldMkLst>
          <pc:docMk/>
          <pc:sldMk cId="2062807368" sldId="278"/>
        </pc:sldMkLst>
      </pc:sldChg>
    </pc:docChg>
  </pc:docChgLst>
  <pc:docChgLst>
    <pc:chgData name="Saeedeh Moloudi" userId="402eed6c-5114-45eb-942a-3a733af05c97" providerId="ADAL" clId="{20A9019E-FAF3-46B9-96CB-4E6E214A9AF0}"/>
    <pc:docChg chg="undo custSel addSld delSld modSld sldOrd">
      <pc:chgData name="Saeedeh Moloudi" userId="402eed6c-5114-45eb-942a-3a733af05c97" providerId="ADAL" clId="{20A9019E-FAF3-46B9-96CB-4E6E214A9AF0}" dt="2025-09-04T17:30:16.989" v="1427" actId="20577"/>
      <pc:docMkLst>
        <pc:docMk/>
      </pc:docMkLst>
      <pc:sldChg chg="add ord">
        <pc:chgData name="Saeedeh Moloudi" userId="402eed6c-5114-45eb-942a-3a733af05c97" providerId="ADAL" clId="{20A9019E-FAF3-46B9-96CB-4E6E214A9AF0}" dt="2025-09-03T13:01:26.650" v="648"/>
        <pc:sldMkLst>
          <pc:docMk/>
          <pc:sldMk cId="3367377427" sldId="288"/>
        </pc:sldMkLst>
      </pc:sldChg>
      <pc:sldChg chg="modSp add mod ord">
        <pc:chgData name="Saeedeh Moloudi" userId="402eed6c-5114-45eb-942a-3a733af05c97" providerId="ADAL" clId="{20A9019E-FAF3-46B9-96CB-4E6E214A9AF0}" dt="2025-09-03T13:01:26.650" v="648"/>
        <pc:sldMkLst>
          <pc:docMk/>
          <pc:sldMk cId="4241306109" sldId="293"/>
        </pc:sldMkLst>
      </pc:sldChg>
      <pc:sldChg chg="modSp mod">
        <pc:chgData name="Saeedeh Moloudi" userId="402eed6c-5114-45eb-942a-3a733af05c97" providerId="ADAL" clId="{20A9019E-FAF3-46B9-96CB-4E6E214A9AF0}" dt="2025-09-03T12:35:22.184" v="394" actId="20577"/>
        <pc:sldMkLst>
          <pc:docMk/>
          <pc:sldMk cId="3112363166" sldId="2147479272"/>
        </pc:sldMkLst>
      </pc:sldChg>
      <pc:sldChg chg="modSp del mod modCm">
        <pc:chgData name="Saeedeh Moloudi" userId="402eed6c-5114-45eb-942a-3a733af05c97" providerId="ADAL" clId="{20A9019E-FAF3-46B9-96CB-4E6E214A9AF0}" dt="2025-09-04T08:52:05.990" v="1246" actId="47"/>
        <pc:sldMkLst>
          <pc:docMk/>
          <pc:sldMk cId="3703171423" sldId="2147479274"/>
        </pc:sldMkLst>
        <pc:extLst>
          <p:ext xmlns:p="http://schemas.openxmlformats.org/presentationml/2006/main" uri="{D6D511B9-2390-475A-947B-AFAB55BFBCF1}">
            <pc226:cmChg xmlns:pc226="http://schemas.microsoft.com/office/powerpoint/2022/06/main/command" chg="mod">
              <pc226:chgData name="Saeedeh Moloudi" userId="402eed6c-5114-45eb-942a-3a733af05c97" providerId="ADAL" clId="{20A9019E-FAF3-46B9-96CB-4E6E214A9AF0}" dt="2025-09-03T12:59:49.963" v="646" actId="20577"/>
              <pc2:cmMkLst xmlns:pc2="http://schemas.microsoft.com/office/powerpoint/2019/9/main/command">
                <pc:docMk/>
                <pc:sldMk cId="3703171423" sldId="2147479274"/>
                <pc2:cmMk id="{46D1F8AA-5060-4914-8066-65D5A7AF64D1}"/>
              </pc2:cmMkLst>
            </pc226:cmChg>
          </p:ext>
        </pc:extLst>
      </pc:sldChg>
      <pc:sldChg chg="modSp mod">
        <pc:chgData name="Saeedeh Moloudi" userId="402eed6c-5114-45eb-942a-3a733af05c97" providerId="ADAL" clId="{20A9019E-FAF3-46B9-96CB-4E6E214A9AF0}" dt="2025-09-03T13:05:01.751" v="942" actId="20577"/>
        <pc:sldMkLst>
          <pc:docMk/>
          <pc:sldMk cId="2473769540" sldId="2147479275"/>
        </pc:sldMkLst>
      </pc:sldChg>
      <pc:sldChg chg="add del">
        <pc:chgData name="Saeedeh Moloudi" userId="402eed6c-5114-45eb-942a-3a733af05c97" providerId="ADAL" clId="{20A9019E-FAF3-46B9-96CB-4E6E214A9AF0}" dt="2025-09-04T17:24:41.716" v="1361" actId="47"/>
        <pc:sldMkLst>
          <pc:docMk/>
          <pc:sldMk cId="932702776" sldId="2147479276"/>
        </pc:sldMkLst>
      </pc:sldChg>
      <pc:sldChg chg="modSp mod ord">
        <pc:chgData name="Saeedeh Moloudi" userId="402eed6c-5114-45eb-942a-3a733af05c97" providerId="ADAL" clId="{20A9019E-FAF3-46B9-96CB-4E6E214A9AF0}" dt="2025-09-03T13:11:42.877" v="1115"/>
        <pc:sldMkLst>
          <pc:docMk/>
          <pc:sldMk cId="2379558199" sldId="2147479277"/>
        </pc:sldMkLst>
      </pc:sldChg>
      <pc:sldChg chg="modSp add mod modCm">
        <pc:chgData name="Saeedeh Moloudi" userId="402eed6c-5114-45eb-942a-3a733af05c97" providerId="ADAL" clId="{20A9019E-FAF3-46B9-96CB-4E6E214A9AF0}" dt="2025-09-04T17:28:11.984" v="1398" actId="108"/>
        <pc:sldMkLst>
          <pc:docMk/>
          <pc:sldMk cId="1515679270" sldId="2147479278"/>
        </pc:sldMkLst>
        <pc:extLst>
          <p:ext xmlns:p="http://schemas.openxmlformats.org/presentationml/2006/main" uri="{D6D511B9-2390-475A-947B-AFAB55BFBCF1}">
            <pc226:cmChg xmlns:pc226="http://schemas.microsoft.com/office/powerpoint/2022/06/main/command" chg="mod">
              <pc226:chgData name="Saeedeh Moloudi" userId="402eed6c-5114-45eb-942a-3a733af05c97" providerId="ADAL" clId="{20A9019E-FAF3-46B9-96CB-4E6E214A9AF0}" dt="2025-09-04T08:28:36.185" v="1152" actId="20577"/>
              <pc2:cmMkLst xmlns:pc2="http://schemas.microsoft.com/office/powerpoint/2019/9/main/command">
                <pc:docMk/>
                <pc:sldMk cId="1515679270" sldId="2147479278"/>
                <pc2:cmMk id="{CDD6350B-53F4-43D3-B5B3-691DC72AC1EB}"/>
              </pc2:cmMkLst>
            </pc226:cmChg>
          </p:ext>
        </pc:extLst>
      </pc:sldChg>
      <pc:sldChg chg="modSp add mod">
        <pc:chgData name="Saeedeh Moloudi" userId="402eed6c-5114-45eb-942a-3a733af05c97" providerId="ADAL" clId="{20A9019E-FAF3-46B9-96CB-4E6E214A9AF0}" dt="2025-09-04T17:28:19.982" v="1399" actId="20577"/>
        <pc:sldMkLst>
          <pc:docMk/>
          <pc:sldMk cId="2968823632" sldId="2147479279"/>
        </pc:sldMkLst>
      </pc:sldChg>
      <pc:sldChg chg="modSp add mod">
        <pc:chgData name="Saeedeh Moloudi" userId="402eed6c-5114-45eb-942a-3a733af05c97" providerId="ADAL" clId="{20A9019E-FAF3-46B9-96CB-4E6E214A9AF0}" dt="2025-09-04T17:30:16.989" v="1427" actId="20577"/>
        <pc:sldMkLst>
          <pc:docMk/>
          <pc:sldMk cId="245908614" sldId="2147479280"/>
        </pc:sldMkLst>
      </pc:sldChg>
    </pc:docChg>
  </pc:docChgLst>
  <pc:docChgLst>
    <pc:chgData name="Chunhui Zhang" userId="fdc248b9-f08b-4c7c-a534-e43a1ca2b185" providerId="ADAL" clId="{25706F84-BD2E-4B91-9FE9-79D156B45B7F}"/>
    <pc:docChg chg="custSel modMainMaster">
      <pc:chgData name="Chunhui Zhang" userId="fdc248b9-f08b-4c7c-a534-e43a1ca2b185" providerId="ADAL" clId="{25706F84-BD2E-4B91-9FE9-79D156B45B7F}" dt="2024-11-29T12:59:00.571" v="43" actId="20577"/>
      <pc:docMkLst>
        <pc:docMk/>
      </pc:docMkLst>
    </pc:docChg>
  </pc:docChgLst>
  <pc:docChgLst>
    <pc:chgData name="Hamza Khan" userId="e662142d-b47f-4e6c-b2fc-b668bf38dd16" providerId="ADAL" clId="{463A9A12-D249-462D-9962-36F860215581}"/>
    <pc:docChg chg="custSel modMainMaster">
      <pc:chgData name="Hamza Khan" userId="e662142d-b47f-4e6c-b2fc-b668bf38dd16" providerId="ADAL" clId="{463A9A12-D249-462D-9962-36F860215581}" dt="2024-12-03T08:32:46.055" v="43" actId="20577"/>
      <pc:docMkLst>
        <pc:docMk/>
      </pc:docMkLst>
    </pc:docChg>
  </pc:docChgLst>
  <pc:docChgLst>
    <pc:chgData name="Luca Feltrin" userId="fa1038cb-10a8-4c32-bc77-596c7b35bea4" providerId="ADAL" clId="{3D75B89A-F87F-48BC-AF44-634E3165099C}"/>
    <pc:docChg chg="custSel modMainMaster">
      <pc:chgData name="Luca Feltrin" userId="fa1038cb-10a8-4c32-bc77-596c7b35bea4" providerId="ADAL" clId="{3D75B89A-F87F-48BC-AF44-634E3165099C}" dt="2025-09-05T07:11:01.811" v="32"/>
      <pc:docMkLst>
        <pc:docMk/>
      </pc:docMkLst>
    </pc:docChg>
  </pc:docChgLst>
  <pc:docChgLst>
    <pc:chgData name="Johan Bergman" userId="90c1a97c-3a36-4e58-b9d5-b0857fa6dd00" providerId="ADAL" clId="{3A5DE6F7-6255-40A3-9DB9-D1BA82CDF723}"/>
    <pc:docChg chg="custSel modSld modMainMaster">
      <pc:chgData name="Johan Bergman" userId="90c1a97c-3a36-4e58-b9d5-b0857fa6dd00" providerId="ADAL" clId="{3A5DE6F7-6255-40A3-9DB9-D1BA82CDF723}" dt="2025-11-25T05:08:34.784" v="222" actId="20577"/>
      <pc:docMkLst>
        <pc:docMk/>
      </pc:docMkLst>
      <pc:sldChg chg="modSp mod">
        <pc:chgData name="Johan Bergman" userId="90c1a97c-3a36-4e58-b9d5-b0857fa6dd00" providerId="ADAL" clId="{3A5DE6F7-6255-40A3-9DB9-D1BA82CDF723}" dt="2025-11-25T05:02:24.423" v="171" actId="20577"/>
        <pc:sldMkLst>
          <pc:docMk/>
          <pc:sldMk cId="3108851558" sldId="256"/>
        </pc:sldMkLst>
        <pc:spChg chg="mod">
          <ac:chgData name="Johan Bergman" userId="90c1a97c-3a36-4e58-b9d5-b0857fa6dd00" providerId="ADAL" clId="{3A5DE6F7-6255-40A3-9DB9-D1BA82CDF723}" dt="2025-11-25T04:59:24.650" v="75" actId="790"/>
          <ac:spMkLst>
            <pc:docMk/>
            <pc:sldMk cId="3108851558" sldId="256"/>
            <ac:spMk id="2" creationId="{D731ECFF-8A5D-4C7F-B607-F5CB5C429299}"/>
          </ac:spMkLst>
        </pc:spChg>
        <pc:spChg chg="mod">
          <ac:chgData name="Johan Bergman" userId="90c1a97c-3a36-4e58-b9d5-b0857fa6dd00" providerId="ADAL" clId="{3A5DE6F7-6255-40A3-9DB9-D1BA82CDF723}" dt="2025-11-25T04:59:24.650" v="76" actId="790"/>
          <ac:spMkLst>
            <pc:docMk/>
            <pc:sldMk cId="3108851558" sldId="256"/>
            <ac:spMk id="3" creationId="{E0B9CDCC-2BF2-4775-910F-DF3BE4E3BB3F}"/>
          </ac:spMkLst>
        </pc:spChg>
        <pc:spChg chg="mod">
          <ac:chgData name="Johan Bergman" userId="90c1a97c-3a36-4e58-b9d5-b0857fa6dd00" providerId="ADAL" clId="{3A5DE6F7-6255-40A3-9DB9-D1BA82CDF723}" dt="2025-11-25T04:59:24.651" v="78" actId="790"/>
          <ac:spMkLst>
            <pc:docMk/>
            <pc:sldMk cId="3108851558" sldId="256"/>
            <ac:spMk id="4" creationId="{D7F7EE25-1CEC-B6B8-0041-B6F42BF5A84D}"/>
          </ac:spMkLst>
        </pc:spChg>
        <pc:spChg chg="mod">
          <ac:chgData name="Johan Bergman" userId="90c1a97c-3a36-4e58-b9d5-b0857fa6dd00" providerId="ADAL" clId="{3A5DE6F7-6255-40A3-9DB9-D1BA82CDF723}" dt="2025-11-25T04:59:24.651" v="77" actId="790"/>
          <ac:spMkLst>
            <pc:docMk/>
            <pc:sldMk cId="3108851558" sldId="256"/>
            <ac:spMk id="8" creationId="{CC8E6F42-B389-09F1-C628-7DB5D7E39E72}"/>
          </ac:spMkLst>
        </pc:spChg>
        <pc:spChg chg="mod">
          <ac:chgData name="Johan Bergman" userId="90c1a97c-3a36-4e58-b9d5-b0857fa6dd00" providerId="ADAL" clId="{3A5DE6F7-6255-40A3-9DB9-D1BA82CDF723}" dt="2025-11-25T05:02:24.423" v="171" actId="20577"/>
          <ac:spMkLst>
            <pc:docMk/>
            <pc:sldMk cId="3108851558" sldId="256"/>
            <ac:spMk id="9" creationId="{79CE5D0D-ADC5-97E7-A6C1-88AF7FC649E1}"/>
          </ac:spMkLst>
        </pc:spChg>
      </pc:sldChg>
      <pc:sldChg chg="modSp mod">
        <pc:chgData name="Johan Bergman" userId="90c1a97c-3a36-4e58-b9d5-b0857fa6dd00" providerId="ADAL" clId="{3A5DE6F7-6255-40A3-9DB9-D1BA82CDF723}" dt="2025-11-25T04:59:24.687" v="97" actId="790"/>
        <pc:sldMkLst>
          <pc:docMk/>
          <pc:sldMk cId="988370563" sldId="2147479273"/>
        </pc:sldMkLst>
        <pc:spChg chg="mod">
          <ac:chgData name="Johan Bergman" userId="90c1a97c-3a36-4e58-b9d5-b0857fa6dd00" providerId="ADAL" clId="{3A5DE6F7-6255-40A3-9DB9-D1BA82CDF723}" dt="2025-11-25T04:59:24.687" v="95" actId="790"/>
          <ac:spMkLst>
            <pc:docMk/>
            <pc:sldMk cId="988370563" sldId="2147479273"/>
            <ac:spMk id="2" creationId="{98177D65-6477-2BA5-1299-F4F89B800D8A}"/>
          </ac:spMkLst>
        </pc:spChg>
        <pc:spChg chg="mod">
          <ac:chgData name="Johan Bergman" userId="90c1a97c-3a36-4e58-b9d5-b0857fa6dd00" providerId="ADAL" clId="{3A5DE6F7-6255-40A3-9DB9-D1BA82CDF723}" dt="2025-11-25T04:59:24.687" v="97" actId="790"/>
          <ac:spMkLst>
            <pc:docMk/>
            <pc:sldMk cId="988370563" sldId="2147479273"/>
            <ac:spMk id="3" creationId="{D4BF0247-2880-4845-9B1D-343EDE4A9844}"/>
          </ac:spMkLst>
        </pc:spChg>
        <pc:spChg chg="mod">
          <ac:chgData name="Johan Bergman" userId="90c1a97c-3a36-4e58-b9d5-b0857fa6dd00" providerId="ADAL" clId="{3A5DE6F7-6255-40A3-9DB9-D1BA82CDF723}" dt="2025-11-25T04:59:24.687" v="96" actId="790"/>
          <ac:spMkLst>
            <pc:docMk/>
            <pc:sldMk cId="988370563" sldId="2147479273"/>
            <ac:spMk id="4" creationId="{D8932BB3-EFC7-0ABB-8DF2-BC0C427BB702}"/>
          </ac:spMkLst>
        </pc:spChg>
      </pc:sldChg>
      <pc:sldChg chg="modSp mod">
        <pc:chgData name="Johan Bergman" userId="90c1a97c-3a36-4e58-b9d5-b0857fa6dd00" providerId="ADAL" clId="{3A5DE6F7-6255-40A3-9DB9-D1BA82CDF723}" dt="2025-11-25T05:08:34.784" v="222" actId="20577"/>
        <pc:sldMkLst>
          <pc:docMk/>
          <pc:sldMk cId="3354815300" sldId="2147479276"/>
        </pc:sldMkLst>
        <pc:spChg chg="mod">
          <ac:chgData name="Johan Bergman" userId="90c1a97c-3a36-4e58-b9d5-b0857fa6dd00" providerId="ADAL" clId="{3A5DE6F7-6255-40A3-9DB9-D1BA82CDF723}" dt="2025-11-25T04:59:24.685" v="93" actId="790"/>
          <ac:spMkLst>
            <pc:docMk/>
            <pc:sldMk cId="3354815300" sldId="2147479276"/>
            <ac:spMk id="5" creationId="{FFEA5752-81E9-495F-408F-73360113D1CA}"/>
          </ac:spMkLst>
        </pc:spChg>
        <pc:spChg chg="mod">
          <ac:chgData name="Johan Bergman" userId="90c1a97c-3a36-4e58-b9d5-b0857fa6dd00" providerId="ADAL" clId="{3A5DE6F7-6255-40A3-9DB9-D1BA82CDF723}" dt="2025-11-25T05:08:34.784" v="222" actId="20577"/>
          <ac:spMkLst>
            <pc:docMk/>
            <pc:sldMk cId="3354815300" sldId="2147479276"/>
            <ac:spMk id="6" creationId="{093B3EE0-DB34-7AC0-DCED-9F61F8B1342A}"/>
          </ac:spMkLst>
        </pc:spChg>
      </pc:sldChg>
      <pc:sldChg chg="modSp mod">
        <pc:chgData name="Johan Bergman" userId="90c1a97c-3a36-4e58-b9d5-b0857fa6dd00" providerId="ADAL" clId="{3A5DE6F7-6255-40A3-9DB9-D1BA82CDF723}" dt="2025-11-25T04:59:24.656" v="82" actId="790"/>
        <pc:sldMkLst>
          <pc:docMk/>
          <pc:sldMk cId="3665985475" sldId="2147479280"/>
        </pc:sldMkLst>
        <pc:spChg chg="mod">
          <ac:chgData name="Johan Bergman" userId="90c1a97c-3a36-4e58-b9d5-b0857fa6dd00" providerId="ADAL" clId="{3A5DE6F7-6255-40A3-9DB9-D1BA82CDF723}" dt="2025-11-25T04:59:24.652" v="80" actId="790"/>
          <ac:spMkLst>
            <pc:docMk/>
            <pc:sldMk cId="3665985475" sldId="2147479280"/>
            <ac:spMk id="2" creationId="{D4CF3D9F-17D6-FCBF-AE03-51067566A6A8}"/>
          </ac:spMkLst>
        </pc:spChg>
        <pc:spChg chg="mod">
          <ac:chgData name="Johan Bergman" userId="90c1a97c-3a36-4e58-b9d5-b0857fa6dd00" providerId="ADAL" clId="{3A5DE6F7-6255-40A3-9DB9-D1BA82CDF723}" dt="2025-11-25T04:59:24.652" v="81" actId="790"/>
          <ac:spMkLst>
            <pc:docMk/>
            <pc:sldMk cId="3665985475" sldId="2147479280"/>
            <ac:spMk id="3" creationId="{049375A6-682E-FAF0-9036-5701E7A3D227}"/>
          </ac:spMkLst>
        </pc:spChg>
        <pc:spChg chg="mod">
          <ac:chgData name="Johan Bergman" userId="90c1a97c-3a36-4e58-b9d5-b0857fa6dd00" providerId="ADAL" clId="{3A5DE6F7-6255-40A3-9DB9-D1BA82CDF723}" dt="2025-11-25T04:59:24.656" v="82" actId="790"/>
          <ac:spMkLst>
            <pc:docMk/>
            <pc:sldMk cId="3665985475" sldId="2147479280"/>
            <ac:spMk id="4" creationId="{6B3AF548-CB36-2767-DCD0-1ADFBE223D87}"/>
          </ac:spMkLst>
        </pc:spChg>
      </pc:sldChg>
      <pc:sldChg chg="modSp mod">
        <pc:chgData name="Johan Bergman" userId="90c1a97c-3a36-4e58-b9d5-b0857fa6dd00" providerId="ADAL" clId="{3A5DE6F7-6255-40A3-9DB9-D1BA82CDF723}" dt="2025-11-25T04:59:24.674" v="85" actId="790"/>
        <pc:sldMkLst>
          <pc:docMk/>
          <pc:sldMk cId="515912645" sldId="2147479281"/>
        </pc:sldMkLst>
        <pc:spChg chg="mod">
          <ac:chgData name="Johan Bergman" userId="90c1a97c-3a36-4e58-b9d5-b0857fa6dd00" providerId="ADAL" clId="{3A5DE6F7-6255-40A3-9DB9-D1BA82CDF723}" dt="2025-11-25T04:59:24.665" v="83" actId="790"/>
          <ac:spMkLst>
            <pc:docMk/>
            <pc:sldMk cId="515912645" sldId="2147479281"/>
            <ac:spMk id="2" creationId="{00005ABA-0325-B274-BA37-2161A2F33361}"/>
          </ac:spMkLst>
        </pc:spChg>
        <pc:spChg chg="mod">
          <ac:chgData name="Johan Bergman" userId="90c1a97c-3a36-4e58-b9d5-b0857fa6dd00" providerId="ADAL" clId="{3A5DE6F7-6255-40A3-9DB9-D1BA82CDF723}" dt="2025-11-25T04:59:24.667" v="84" actId="790"/>
          <ac:spMkLst>
            <pc:docMk/>
            <pc:sldMk cId="515912645" sldId="2147479281"/>
            <ac:spMk id="3" creationId="{8BB9EA26-FDE8-711D-5B3B-480078708A79}"/>
          </ac:spMkLst>
        </pc:spChg>
        <pc:spChg chg="mod">
          <ac:chgData name="Johan Bergman" userId="90c1a97c-3a36-4e58-b9d5-b0857fa6dd00" providerId="ADAL" clId="{3A5DE6F7-6255-40A3-9DB9-D1BA82CDF723}" dt="2025-11-25T04:59:24.674" v="85" actId="790"/>
          <ac:spMkLst>
            <pc:docMk/>
            <pc:sldMk cId="515912645" sldId="2147479281"/>
            <ac:spMk id="4" creationId="{D16A9C0B-622F-C961-9570-C94AE005E667}"/>
          </ac:spMkLst>
        </pc:spChg>
      </pc:sldChg>
      <pc:sldChg chg="modSp mod">
        <pc:chgData name="Johan Bergman" userId="90c1a97c-3a36-4e58-b9d5-b0857fa6dd00" providerId="ADAL" clId="{3A5DE6F7-6255-40A3-9DB9-D1BA82CDF723}" dt="2025-11-25T05:04:55" v="185" actId="20577"/>
        <pc:sldMkLst>
          <pc:docMk/>
          <pc:sldMk cId="1417815661" sldId="2147479282"/>
        </pc:sldMkLst>
        <pc:spChg chg="mod">
          <ac:chgData name="Johan Bergman" userId="90c1a97c-3a36-4e58-b9d5-b0857fa6dd00" providerId="ADAL" clId="{3A5DE6F7-6255-40A3-9DB9-D1BA82CDF723}" dt="2025-11-25T04:59:24.674" v="86" actId="790"/>
          <ac:spMkLst>
            <pc:docMk/>
            <pc:sldMk cId="1417815661" sldId="2147479282"/>
            <ac:spMk id="2" creationId="{254D75D8-90E2-0F9B-1737-ED3C2936CC41}"/>
          </ac:spMkLst>
        </pc:spChg>
        <pc:spChg chg="mod">
          <ac:chgData name="Johan Bergman" userId="90c1a97c-3a36-4e58-b9d5-b0857fa6dd00" providerId="ADAL" clId="{3A5DE6F7-6255-40A3-9DB9-D1BA82CDF723}" dt="2025-11-25T05:04:55" v="185" actId="20577"/>
          <ac:spMkLst>
            <pc:docMk/>
            <pc:sldMk cId="1417815661" sldId="2147479282"/>
            <ac:spMk id="5" creationId="{6B830EC5-C28F-8985-03B1-719D42A2E240}"/>
          </ac:spMkLst>
        </pc:spChg>
      </pc:sldChg>
      <pc:sldChg chg="modSp mod">
        <pc:chgData name="Johan Bergman" userId="90c1a97c-3a36-4e58-b9d5-b0857fa6dd00" providerId="ADAL" clId="{3A5DE6F7-6255-40A3-9DB9-D1BA82CDF723}" dt="2025-11-25T05:03:35.786" v="180" actId="13926"/>
        <pc:sldMkLst>
          <pc:docMk/>
          <pc:sldMk cId="3829298372" sldId="2147479283"/>
        </pc:sldMkLst>
        <pc:spChg chg="mod">
          <ac:chgData name="Johan Bergman" userId="90c1a97c-3a36-4e58-b9d5-b0857fa6dd00" providerId="ADAL" clId="{3A5DE6F7-6255-40A3-9DB9-D1BA82CDF723}" dt="2025-11-25T04:59:24.674" v="88" actId="790"/>
          <ac:spMkLst>
            <pc:docMk/>
            <pc:sldMk cId="3829298372" sldId="2147479283"/>
            <ac:spMk id="2" creationId="{E5DE66B8-64BE-82BF-7656-AAE018B5C9F7}"/>
          </ac:spMkLst>
        </pc:spChg>
        <pc:spChg chg="mod">
          <ac:chgData name="Johan Bergman" userId="90c1a97c-3a36-4e58-b9d5-b0857fa6dd00" providerId="ADAL" clId="{3A5DE6F7-6255-40A3-9DB9-D1BA82CDF723}" dt="2025-11-25T04:59:24.674" v="89" actId="790"/>
          <ac:spMkLst>
            <pc:docMk/>
            <pc:sldMk cId="3829298372" sldId="2147479283"/>
            <ac:spMk id="5" creationId="{E128E49C-CB67-E79E-6981-C9AF9311067A}"/>
          </ac:spMkLst>
        </pc:spChg>
        <pc:spChg chg="mod">
          <ac:chgData name="Johan Bergman" userId="90c1a97c-3a36-4e58-b9d5-b0857fa6dd00" providerId="ADAL" clId="{3A5DE6F7-6255-40A3-9DB9-D1BA82CDF723}" dt="2025-11-25T05:03:35.786" v="180" actId="13926"/>
          <ac:spMkLst>
            <pc:docMk/>
            <pc:sldMk cId="3829298372" sldId="2147479283"/>
            <ac:spMk id="7" creationId="{AABB1D3E-248F-D83E-6866-DA2AEFA2E183}"/>
          </ac:spMkLst>
        </pc:spChg>
      </pc:sldChg>
      <pc:sldChg chg="modSp mod">
        <pc:chgData name="Johan Bergman" userId="90c1a97c-3a36-4e58-b9d5-b0857fa6dd00" providerId="ADAL" clId="{3A5DE6F7-6255-40A3-9DB9-D1BA82CDF723}" dt="2025-11-25T05:06:26.526" v="187" actId="20577"/>
        <pc:sldMkLst>
          <pc:docMk/>
          <pc:sldMk cId="2394438239" sldId="2147479284"/>
        </pc:sldMkLst>
        <pc:spChg chg="mod">
          <ac:chgData name="Johan Bergman" userId="90c1a97c-3a36-4e58-b9d5-b0857fa6dd00" providerId="ADAL" clId="{3A5DE6F7-6255-40A3-9DB9-D1BA82CDF723}" dt="2025-11-25T04:59:24.683" v="91" actId="790"/>
          <ac:spMkLst>
            <pc:docMk/>
            <pc:sldMk cId="2394438239" sldId="2147479284"/>
            <ac:spMk id="2" creationId="{F7817C7F-ADA3-BEE4-748D-62A7BCEC22AE}"/>
          </ac:spMkLst>
        </pc:spChg>
        <pc:spChg chg="mod">
          <ac:chgData name="Johan Bergman" userId="90c1a97c-3a36-4e58-b9d5-b0857fa6dd00" providerId="ADAL" clId="{3A5DE6F7-6255-40A3-9DB9-D1BA82CDF723}" dt="2025-11-25T05:06:26.526" v="187" actId="20577"/>
          <ac:spMkLst>
            <pc:docMk/>
            <pc:sldMk cId="2394438239" sldId="2147479284"/>
            <ac:spMk id="3" creationId="{EDE5CFD0-C366-D547-013A-1845B4420248}"/>
          </ac:spMkLst>
        </pc:spChg>
      </pc:sldChg>
    </pc:docChg>
  </pc:docChgLst>
  <pc:docChgLst>
    <pc:chgData name="Stephen Grant" userId="d918c8d1-e30c-4135-b596-ec8489a32f16" providerId="ADAL" clId="{436F08B9-0F62-4389-90D6-C8871529373C}"/>
    <pc:docChg chg="modSld">
      <pc:chgData name="Stephen Grant" userId="d918c8d1-e30c-4135-b596-ec8489a32f16" providerId="ADAL" clId="{436F08B9-0F62-4389-90D6-C8871529373C}" dt="2025-02-27T20:26:57.952" v="176" actId="115"/>
      <pc:docMkLst>
        <pc:docMk/>
      </pc:docMkLst>
      <pc:sldChg chg="modSp mod">
        <pc:chgData name="Stephen Grant" userId="d918c8d1-e30c-4135-b596-ec8489a32f16" providerId="ADAL" clId="{436F08B9-0F62-4389-90D6-C8871529373C}" dt="2025-02-27T20:26:57.952" v="176" actId="115"/>
        <pc:sldMkLst>
          <pc:docMk/>
          <pc:sldMk cId="4263504552" sldId="2147479270"/>
        </pc:sldMkLst>
      </pc:sldChg>
      <pc:sldChg chg="modSp mod modCm">
        <pc:chgData name="Stephen Grant" userId="d918c8d1-e30c-4135-b596-ec8489a32f16" providerId="ADAL" clId="{436F08B9-0F62-4389-90D6-C8871529373C}" dt="2025-02-26T16:52:33.811" v="164" actId="400"/>
        <pc:sldMkLst>
          <pc:docMk/>
          <pc:sldMk cId="4253699681" sldId="2147479271"/>
        </pc:sldMkLst>
        <pc:extLst>
          <p:ext xmlns:p="http://schemas.openxmlformats.org/presentationml/2006/main" uri="{D6D511B9-2390-475A-947B-AFAB55BFBCF1}">
            <pc226:cmChg xmlns:pc226="http://schemas.microsoft.com/office/powerpoint/2022/06/main/command" chg="mod">
              <pc226:chgData name="Stephen Grant" userId="d918c8d1-e30c-4135-b596-ec8489a32f16" providerId="ADAL" clId="{436F08B9-0F62-4389-90D6-C8871529373C}" dt="2025-02-26T16:51:40.400" v="160" actId="20577"/>
              <pc2:cmMkLst xmlns:pc2="http://schemas.microsoft.com/office/powerpoint/2019/9/main/command">
                <pc:docMk/>
                <pc:sldMk cId="4253699681" sldId="2147479271"/>
                <pc2:cmMk id="{9E369228-BE3D-46DA-996B-04FB94D1D3B2}"/>
              </pc2:cmMkLst>
            </pc226:cmChg>
          </p:ext>
        </pc:extLst>
      </pc:sldChg>
    </pc:docChg>
  </pc:docChgLst>
  <pc:docChgLst>
    <pc:chgData name="Saeedeh Moloudi" userId="402eed6c-5114-45eb-942a-3a733af05c97" providerId="ADAL" clId="{1B7EC661-6DCC-4F6C-8112-0C10253B6A21}"/>
    <pc:docChg chg="undo redo custSel addSld delSld modSld sldOrd modMainMaster">
      <pc:chgData name="Saeedeh Moloudi" userId="402eed6c-5114-45eb-942a-3a733af05c97" providerId="ADAL" clId="{1B7EC661-6DCC-4F6C-8112-0C10253B6A21}" dt="2025-02-27T13:23:31.855" v="2711" actId="13926"/>
      <pc:docMkLst>
        <pc:docMk/>
      </pc:docMkLst>
      <pc:sldChg chg="modSp mod">
        <pc:chgData name="Saeedeh Moloudi" userId="402eed6c-5114-45eb-942a-3a733af05c97" providerId="ADAL" clId="{1B7EC661-6DCC-4F6C-8112-0C10253B6A21}" dt="2025-02-26T09:02:30.674" v="1352" actId="20577"/>
        <pc:sldMkLst>
          <pc:docMk/>
          <pc:sldMk cId="3108851558" sldId="256"/>
        </pc:sldMkLst>
      </pc:sldChg>
      <pc:sldChg chg="modSp del mod modShow">
        <pc:chgData name="Saeedeh Moloudi" userId="402eed6c-5114-45eb-942a-3a733af05c97" providerId="ADAL" clId="{1B7EC661-6DCC-4F6C-8112-0C10253B6A21}" dt="2025-02-27T08:33:27.418" v="2046" actId="47"/>
        <pc:sldMkLst>
          <pc:docMk/>
          <pc:sldMk cId="1264010453" sldId="276"/>
        </pc:sldMkLst>
      </pc:sldChg>
      <pc:sldChg chg="addSp delSp del mod ord">
        <pc:chgData name="Saeedeh Moloudi" userId="402eed6c-5114-45eb-942a-3a733af05c97" providerId="ADAL" clId="{1B7EC661-6DCC-4F6C-8112-0C10253B6A21}" dt="2025-02-24T19:13:47.311" v="1085" actId="47"/>
        <pc:sldMkLst>
          <pc:docMk/>
          <pc:sldMk cId="1260703954" sldId="277"/>
        </pc:sldMkLst>
      </pc:sldChg>
      <pc:sldChg chg="modSp del mod ord modShow modCm">
        <pc:chgData name="Saeedeh Moloudi" userId="402eed6c-5114-45eb-942a-3a733af05c97" providerId="ADAL" clId="{1B7EC661-6DCC-4F6C-8112-0C10253B6A21}" dt="2025-02-27T08:33:26.088" v="2045" actId="47"/>
        <pc:sldMkLst>
          <pc:docMk/>
          <pc:sldMk cId="2062807368" sldId="278"/>
        </pc:sldMkLst>
        <pc:extLst>
          <p:ext xmlns:p="http://schemas.openxmlformats.org/presentationml/2006/main" uri="{D6D511B9-2390-475A-947B-AFAB55BFBCF1}">
            <pc226:cmChg xmlns:pc226="http://schemas.microsoft.com/office/powerpoint/2022/06/main/command" chg="mod">
              <pc226:chgData name="Saeedeh Moloudi" userId="402eed6c-5114-45eb-942a-3a733af05c97" providerId="ADAL" clId="{1B7EC661-6DCC-4F6C-8112-0C10253B6A21}" dt="2025-02-24T18:57:43.240" v="735" actId="20577"/>
              <pc2:cmMkLst xmlns:pc2="http://schemas.microsoft.com/office/powerpoint/2019/9/main/command">
                <pc:docMk/>
                <pc:sldMk cId="2062807368" sldId="278"/>
                <pc2:cmMk id="{56EA0BC8-920F-4602-B71A-B6C3C3C8A3E4}"/>
              </pc2:cmMkLst>
            </pc226:cmChg>
          </p:ext>
        </pc:extLst>
      </pc:sldChg>
      <pc:sldChg chg="del">
        <pc:chgData name="Saeedeh Moloudi" userId="402eed6c-5114-45eb-942a-3a733af05c97" providerId="ADAL" clId="{1B7EC661-6DCC-4F6C-8112-0C10253B6A21}" dt="2025-02-24T19:13:49.049" v="1086" actId="47"/>
        <pc:sldMkLst>
          <pc:docMk/>
          <pc:sldMk cId="1848541958" sldId="279"/>
        </pc:sldMkLst>
      </pc:sldChg>
      <pc:sldChg chg="modSp new mod ord modCm">
        <pc:chgData name="Saeedeh Moloudi" userId="402eed6c-5114-45eb-942a-3a733af05c97" providerId="ADAL" clId="{1B7EC661-6DCC-4F6C-8112-0C10253B6A21}" dt="2025-02-26T11:50:49.918" v="1700" actId="20577"/>
        <pc:sldMkLst>
          <pc:docMk/>
          <pc:sldMk cId="420340628" sldId="280"/>
        </pc:sldMkLst>
        <pc:extLst>
          <p:ext xmlns:p="http://schemas.openxmlformats.org/presentationml/2006/main" uri="{D6D511B9-2390-475A-947B-AFAB55BFBCF1}">
            <pc226:cmChg xmlns:pc226="http://schemas.microsoft.com/office/powerpoint/2022/06/main/command" chg="mod">
              <pc226:chgData name="Saeedeh Moloudi" userId="402eed6c-5114-45eb-942a-3a733af05c97" providerId="ADAL" clId="{1B7EC661-6DCC-4F6C-8112-0C10253B6A21}" dt="2025-02-24T19:01:52.117" v="780" actId="20577"/>
              <pc2:cmMkLst xmlns:pc2="http://schemas.microsoft.com/office/powerpoint/2019/9/main/command">
                <pc:docMk/>
                <pc:sldMk cId="420340628" sldId="280"/>
                <pc2:cmMk id="{828295B5-C3B7-4817-9113-E0818438ACE3}"/>
              </pc2:cmMkLst>
            </pc226:cmChg>
          </p:ext>
        </pc:extLst>
      </pc:sldChg>
      <pc:sldChg chg="del">
        <pc:chgData name="Saeedeh Moloudi" userId="402eed6c-5114-45eb-942a-3a733af05c97" providerId="ADAL" clId="{1B7EC661-6DCC-4F6C-8112-0C10253B6A21}" dt="2025-02-24T19:13:55.081" v="1089" actId="47"/>
        <pc:sldMkLst>
          <pc:docMk/>
          <pc:sldMk cId="1947138995" sldId="281"/>
        </pc:sldMkLst>
      </pc:sldChg>
      <pc:sldChg chg="del">
        <pc:chgData name="Saeedeh Moloudi" userId="402eed6c-5114-45eb-942a-3a733af05c97" providerId="ADAL" clId="{1B7EC661-6DCC-4F6C-8112-0C10253B6A21}" dt="2025-02-24T19:13:51.773" v="1087" actId="47"/>
        <pc:sldMkLst>
          <pc:docMk/>
          <pc:sldMk cId="1933712049" sldId="282"/>
        </pc:sldMkLst>
      </pc:sldChg>
      <pc:sldChg chg="new del">
        <pc:chgData name="Saeedeh Moloudi" userId="402eed6c-5114-45eb-942a-3a733af05c97" providerId="ADAL" clId="{1B7EC661-6DCC-4F6C-8112-0C10253B6A21}" dt="2025-02-24T19:13:53.275" v="1088" actId="47"/>
        <pc:sldMkLst>
          <pc:docMk/>
          <pc:sldMk cId="1065805176" sldId="283"/>
        </pc:sldMkLst>
      </pc:sldChg>
      <pc:sldChg chg="modSp new del mod ord modShow">
        <pc:chgData name="Saeedeh Moloudi" userId="402eed6c-5114-45eb-942a-3a733af05c97" providerId="ADAL" clId="{1B7EC661-6DCC-4F6C-8112-0C10253B6A21}" dt="2025-02-27T08:33:21.614" v="2043" actId="47"/>
        <pc:sldMkLst>
          <pc:docMk/>
          <pc:sldMk cId="2044990896" sldId="284"/>
        </pc:sldMkLst>
      </pc:sldChg>
      <pc:sldChg chg="modSp add del mod ord modShow">
        <pc:chgData name="Saeedeh Moloudi" userId="402eed6c-5114-45eb-942a-3a733af05c97" providerId="ADAL" clId="{1B7EC661-6DCC-4F6C-8112-0C10253B6A21}" dt="2025-02-27T08:33:25.189" v="2044" actId="47"/>
        <pc:sldMkLst>
          <pc:docMk/>
          <pc:sldMk cId="2166630013" sldId="2147479268"/>
        </pc:sldMkLst>
      </pc:sldChg>
      <pc:sldChg chg="addSp modSp new mod modCm">
        <pc:chgData name="Saeedeh Moloudi" userId="402eed6c-5114-45eb-942a-3a733af05c97" providerId="ADAL" clId="{1B7EC661-6DCC-4F6C-8112-0C10253B6A21}" dt="2025-02-27T13:23:31.855" v="2711" actId="13926"/>
        <pc:sldMkLst>
          <pc:docMk/>
          <pc:sldMk cId="151793746" sldId="2147479269"/>
        </pc:sldMkLst>
        <pc:extLst>
          <p:ext xmlns:p="http://schemas.openxmlformats.org/presentationml/2006/main" uri="{D6D511B9-2390-475A-947B-AFAB55BFBCF1}">
            <pc226:cmChg xmlns:pc226="http://schemas.microsoft.com/office/powerpoint/2022/06/main/command" chg="mod">
              <pc226:chgData name="Saeedeh Moloudi" userId="402eed6c-5114-45eb-942a-3a733af05c97" providerId="ADAL" clId="{1B7EC661-6DCC-4F6C-8112-0C10253B6A21}" dt="2025-02-27T08:59:46.812" v="2092" actId="20577"/>
              <pc2:cmMkLst xmlns:pc2="http://schemas.microsoft.com/office/powerpoint/2019/9/main/command">
                <pc:docMk/>
                <pc:sldMk cId="151793746" sldId="2147479269"/>
                <pc2:cmMk id="{5C2A590A-65D7-4048-863B-7BC0E3CB31A7}"/>
              </pc2:cmMkLst>
            </pc226:cmChg>
            <pc226:cmChg xmlns:pc226="http://schemas.microsoft.com/office/powerpoint/2022/06/main/command" chg="mod">
              <pc226:chgData name="Saeedeh Moloudi" userId="402eed6c-5114-45eb-942a-3a733af05c97" providerId="ADAL" clId="{1B7EC661-6DCC-4F6C-8112-0C10253B6A21}" dt="2025-02-27T08:59:46.812" v="2092" actId="20577"/>
              <pc2:cmMkLst xmlns:pc2="http://schemas.microsoft.com/office/powerpoint/2019/9/main/command">
                <pc:docMk/>
                <pc:sldMk cId="151793746" sldId="2147479269"/>
                <pc2:cmMk id="{6B09661B-5203-4D02-88B2-87B74A07C060}"/>
              </pc2:cmMkLst>
            </pc226:cmChg>
          </p:ext>
        </pc:extLst>
      </pc:sldChg>
      <pc:sldChg chg="modSp new mod modCm">
        <pc:chgData name="Saeedeh Moloudi" userId="402eed6c-5114-45eb-942a-3a733af05c97" providerId="ADAL" clId="{1B7EC661-6DCC-4F6C-8112-0C10253B6A21}" dt="2025-02-26T15:05:34.640" v="1988" actId="400"/>
        <pc:sldMkLst>
          <pc:docMk/>
          <pc:sldMk cId="4263504552" sldId="2147479270"/>
        </pc:sldMkLst>
        <pc:extLst>
          <p:ext xmlns:p="http://schemas.openxmlformats.org/presentationml/2006/main" uri="{D6D511B9-2390-475A-947B-AFAB55BFBCF1}">
            <pc226:cmChg xmlns:pc226="http://schemas.microsoft.com/office/powerpoint/2022/06/main/command" chg="mod">
              <pc226:chgData name="Saeedeh Moloudi" userId="402eed6c-5114-45eb-942a-3a733af05c97" providerId="ADAL" clId="{1B7EC661-6DCC-4F6C-8112-0C10253B6A21}" dt="2025-02-26T15:05:27.702" v="1986" actId="20577"/>
              <pc2:cmMkLst xmlns:pc2="http://schemas.microsoft.com/office/powerpoint/2019/9/main/command">
                <pc:docMk/>
                <pc:sldMk cId="4263504552" sldId="2147479270"/>
                <pc2:cmMk id="{DEBBE17E-0A46-4EC3-877E-063F95BD89D3}"/>
              </pc2:cmMkLst>
            </pc226:cmChg>
          </p:ext>
        </pc:extLst>
      </pc:sldChg>
      <pc:sldChg chg="modSp mod">
        <pc:chgData name="Saeedeh Moloudi" userId="402eed6c-5114-45eb-942a-3a733af05c97" providerId="ADAL" clId="{1B7EC661-6DCC-4F6C-8112-0C10253B6A21}" dt="2025-02-26T15:15:35.247" v="2013" actId="20577"/>
        <pc:sldMkLst>
          <pc:docMk/>
          <pc:sldMk cId="4253699681" sldId="2147479271"/>
        </pc:sldMkLst>
      </pc:sldChg>
      <pc:sldChg chg="modSp new del mod">
        <pc:chgData name="Saeedeh Moloudi" userId="402eed6c-5114-45eb-942a-3a733af05c97" providerId="ADAL" clId="{1B7EC661-6DCC-4F6C-8112-0C10253B6A21}" dt="2025-02-26T13:20:16.990" v="1701" actId="47"/>
        <pc:sldMkLst>
          <pc:docMk/>
          <pc:sldMk cId="268656603" sldId="2147479272"/>
        </pc:sldMkLst>
      </pc:sldChg>
      <pc:sldChg chg="addSp delSp modSp new del mod">
        <pc:chgData name="Saeedeh Moloudi" userId="402eed6c-5114-45eb-942a-3a733af05c97" providerId="ADAL" clId="{1B7EC661-6DCC-4F6C-8112-0C10253B6A21}" dt="2025-02-27T12:48:06.489" v="2485" actId="47"/>
        <pc:sldMkLst>
          <pc:docMk/>
          <pc:sldMk cId="4210861686" sldId="2147479272"/>
        </pc:sldMkLst>
      </pc:sldChg>
      <pc:sldChg chg="add del">
        <pc:chgData name="Saeedeh Moloudi" userId="402eed6c-5114-45eb-942a-3a733af05c97" providerId="ADAL" clId="{1B7EC661-6DCC-4F6C-8112-0C10253B6A21}" dt="2025-02-27T12:47:18.872" v="2482"/>
        <pc:sldMkLst>
          <pc:docMk/>
          <pc:sldMk cId="2461549620" sldId="2147479273"/>
        </pc:sldMkLst>
      </pc:sldChg>
      <pc:sldChg chg="modSp mod modCm">
        <pc:chgData name="Saeedeh Moloudi" userId="402eed6c-5114-45eb-942a-3a733af05c97" providerId="ADAL" clId="{1B7EC661-6DCC-4F6C-8112-0C10253B6A21}" dt="2025-02-27T12:58:09.836" v="2710" actId="20577"/>
        <pc:sldMkLst>
          <pc:docMk/>
          <pc:sldMk cId="4165318140" sldId="2147479273"/>
        </pc:sldMkLst>
        <pc:extLst>
          <p:ext xmlns:p="http://schemas.openxmlformats.org/presentationml/2006/main" uri="{D6D511B9-2390-475A-947B-AFAB55BFBCF1}">
            <pc226:cmChg xmlns:pc226="http://schemas.microsoft.com/office/powerpoint/2022/06/main/command" chg="mod">
              <pc226:chgData name="Saeedeh Moloudi" userId="402eed6c-5114-45eb-942a-3a733af05c97" providerId="ADAL" clId="{1B7EC661-6DCC-4F6C-8112-0C10253B6A21}" dt="2025-02-27T12:48:12.104" v="2486" actId="20577"/>
              <pc2:cmMkLst xmlns:pc2="http://schemas.microsoft.com/office/powerpoint/2019/9/main/command">
                <pc:docMk/>
                <pc:sldMk cId="4165318140" sldId="2147479273"/>
                <pc2:cmMk id="{06E4AB48-FFF2-4E66-BC04-FC8B2E4DFAD1}"/>
              </pc2:cmMkLst>
            </pc226:cmChg>
            <pc226:cmChg xmlns:pc226="http://schemas.microsoft.com/office/powerpoint/2022/06/main/command" chg="mod">
              <pc226:chgData name="Saeedeh Moloudi" userId="402eed6c-5114-45eb-942a-3a733af05c97" providerId="ADAL" clId="{1B7EC661-6DCC-4F6C-8112-0C10253B6A21}" dt="2025-02-27T12:48:12.104" v="2486" actId="20577"/>
              <pc2:cmMkLst xmlns:pc2="http://schemas.microsoft.com/office/powerpoint/2019/9/main/command">
                <pc:docMk/>
                <pc:sldMk cId="4165318140" sldId="2147479273"/>
                <pc2:cmMk id="{6CA6CB7F-3099-4DE0-B1AF-76EC6036C7F6}"/>
              </pc2:cmMkLst>
            </pc226:cmChg>
            <pc226:cmChg xmlns:pc226="http://schemas.microsoft.com/office/powerpoint/2022/06/main/command" chg="mod">
              <pc226:chgData name="Saeedeh Moloudi" userId="402eed6c-5114-45eb-942a-3a733af05c97" providerId="ADAL" clId="{1B7EC661-6DCC-4F6C-8112-0C10253B6A21}" dt="2025-02-27T12:48:12.104" v="2486" actId="20577"/>
              <pc2:cmMkLst xmlns:pc2="http://schemas.microsoft.com/office/powerpoint/2019/9/main/command">
                <pc:docMk/>
                <pc:sldMk cId="4165318140" sldId="2147479273"/>
                <pc2:cmMk id="{3722DF90-D47B-436B-AAFA-C76763ECFD9D}"/>
              </pc2:cmMkLst>
            </pc226:cmChg>
          </p:ext>
        </pc:extLst>
      </pc:sldChg>
    </pc:docChg>
  </pc:docChgLst>
  <pc:docChgLst>
    <pc:chgData name="Daniel Chen Larsson" userId="042d937e-b645-4e79-8328-c8401d62659e" providerId="ADAL" clId="{36FBE402-7081-41A9-A252-5A2FAE47DCFB}"/>
    <pc:docChg chg="custSel modSld modMainMaster">
      <pc:chgData name="Daniel Chen Larsson" userId="042d937e-b645-4e79-8328-c8401d62659e" providerId="ADAL" clId="{36FBE402-7081-41A9-A252-5A2FAE47DCFB}" dt="2025-09-05T08:23:37.808" v="34" actId="20577"/>
      <pc:docMkLst>
        <pc:docMk/>
      </pc:docMkLst>
      <pc:sldChg chg="modSp mod">
        <pc:chgData name="Daniel Chen Larsson" userId="042d937e-b645-4e79-8328-c8401d62659e" providerId="ADAL" clId="{36FBE402-7081-41A9-A252-5A2FAE47DCFB}" dt="2025-09-05T08:23:37.808" v="34" actId="20577"/>
        <pc:sldMkLst>
          <pc:docMk/>
          <pc:sldMk cId="3020558572" sldId="2147479274"/>
        </pc:sldMkLst>
      </pc:sldChg>
    </pc:docChg>
  </pc:docChgLst>
  <pc:docChgLst>
    <pc:chgData name="Emre Yavuz" userId="5807f70a-f9fa-45d9-9f4f-0b79d32fdd7c" providerId="ADAL" clId="{A60B3ABD-883B-44FF-B4B4-C3CA24472256}"/>
    <pc:docChg chg="custSel modMainMaster">
      <pc:chgData name="Emre Yavuz" userId="5807f70a-f9fa-45d9-9f4f-0b79d32fdd7c" providerId="ADAL" clId="{A60B3ABD-883B-44FF-B4B4-C3CA24472256}" dt="2024-12-02T00:38:14.278" v="50"/>
      <pc:docMkLst>
        <pc:docMk/>
      </pc:docMkLst>
      <pc:sldChg chg="addCm modCm">
        <pc:chgData name="Emre Yavuz" userId="5807f70a-f9fa-45d9-9f4f-0b79d32fdd7c" providerId="ADAL" clId="{A60B3ABD-883B-44FF-B4B4-C3CA24472256}" dt="2024-12-02T00:38:14.278" v="50"/>
        <pc:sldMkLst>
          <pc:docMk/>
          <pc:sldMk cId="2062807368" sldId="278"/>
        </pc:sldMkLst>
        <pc:extLst>
          <p:ext xmlns:p="http://schemas.openxmlformats.org/presentationml/2006/main" uri="{D6D511B9-2390-475A-947B-AFAB55BFBCF1}">
            <pc226:cmChg xmlns:pc226="http://schemas.microsoft.com/office/powerpoint/2022/06/main/command" chg="add mod">
              <pc226:chgData name="Emre Yavuz" userId="5807f70a-f9fa-45d9-9f4f-0b79d32fdd7c" providerId="ADAL" clId="{A60B3ABD-883B-44FF-B4B4-C3CA24472256}" dt="2024-12-02T00:38:14.278" v="50"/>
              <pc2:cmMkLst xmlns:pc2="http://schemas.microsoft.com/office/powerpoint/2019/9/main/command">
                <pc:docMk/>
                <pc:sldMk cId="2062807368" sldId="278"/>
                <pc2:cmMk id="{19965813-4259-4B6F-8C9E-8C4AF5790209}"/>
              </pc2:cmMkLst>
            </pc226:cmChg>
            <pc226:cmChg xmlns:pc226="http://schemas.microsoft.com/office/powerpoint/2022/06/main/command" chg="">
              <pc226:chgData name="Emre Yavuz" userId="5807f70a-f9fa-45d9-9f4f-0b79d32fdd7c" providerId="ADAL" clId="{A60B3ABD-883B-44FF-B4B4-C3CA24472256}" dt="2024-12-02T00:31:31.455" v="46"/>
              <pc2:cmMkLst xmlns:pc2="http://schemas.microsoft.com/office/powerpoint/2019/9/main/command">
                <pc:docMk/>
                <pc:sldMk cId="2062807368" sldId="278"/>
                <pc2:cmMk id="{29B150AB-C27A-481B-AAFA-1BABB3C2B564}"/>
              </pc2:cmMkLst>
              <pc226:cmRplyChg chg="add">
                <pc226:chgData name="Emre Yavuz" userId="5807f70a-f9fa-45d9-9f4f-0b79d32fdd7c" providerId="ADAL" clId="{A60B3ABD-883B-44FF-B4B4-C3CA24472256}" dt="2024-12-02T00:31:31.455" v="46"/>
                <pc2:cmRplyMkLst xmlns:pc2="http://schemas.microsoft.com/office/powerpoint/2019/9/main/command">
                  <pc:docMk/>
                  <pc:sldMk cId="2062807368" sldId="278"/>
                  <pc2:cmMk id="{29B150AB-C27A-481B-AAFA-1BABB3C2B564}"/>
                  <pc2:cmRplyMk id="{3ADFAAFA-318D-4F5F-B829-B81408DF77BF}"/>
                </pc2:cmRplyMkLst>
              </pc226:cmRplyChg>
            </pc226:cmChg>
            <pc226:cmChg xmlns:pc226="http://schemas.microsoft.com/office/powerpoint/2022/06/main/command" chg="">
              <pc226:chgData name="Emre Yavuz" userId="5807f70a-f9fa-45d9-9f4f-0b79d32fdd7c" providerId="ADAL" clId="{A60B3ABD-883B-44FF-B4B4-C3CA24472256}" dt="2024-12-02T00:21:59.596" v="45"/>
              <pc2:cmMkLst xmlns:pc2="http://schemas.microsoft.com/office/powerpoint/2019/9/main/command">
                <pc:docMk/>
                <pc:sldMk cId="2062807368" sldId="278"/>
                <pc2:cmMk id="{F594B1F5-45B5-4AE7-84EB-AA6803063555}"/>
              </pc2:cmMkLst>
              <pc226:cmRplyChg chg="add">
                <pc226:chgData name="Emre Yavuz" userId="5807f70a-f9fa-45d9-9f4f-0b79d32fdd7c" providerId="ADAL" clId="{A60B3ABD-883B-44FF-B4B4-C3CA24472256}" dt="2024-12-02T00:21:59.596" v="45"/>
                <pc2:cmRplyMkLst xmlns:pc2="http://schemas.microsoft.com/office/powerpoint/2019/9/main/command">
                  <pc:docMk/>
                  <pc:sldMk cId="2062807368" sldId="278"/>
                  <pc2:cmMk id="{F594B1F5-45B5-4AE7-84EB-AA6803063555}"/>
                  <pc2:cmRplyMk id="{9D71FEDA-1CE4-4C1B-9CC8-1BA3FFAB606D}"/>
                </pc2:cmRplyMkLst>
              </pc226:cmRplyChg>
            </pc226:cmChg>
          </p:ext>
        </pc:extLst>
      </pc:sldChg>
    </pc:docChg>
  </pc:docChgLst>
  <pc:docChgLst>
    <pc:chgData name="Saeedeh Moloudi" userId="402eed6c-5114-45eb-942a-3a733af05c97" providerId="ADAL" clId="{50808CCE-DCC2-4A21-AE26-9D746EDE7DD3}"/>
    <pc:docChg chg="custSel modMainMaster">
      <pc:chgData name="Saeedeh Moloudi" userId="402eed6c-5114-45eb-942a-3a733af05c97" providerId="ADAL" clId="{50808CCE-DCC2-4A21-AE26-9D746EDE7DD3}" dt="2025-02-18T13:58:12.234" v="32"/>
      <pc:docMkLst>
        <pc:docMk/>
      </pc:docMkLst>
    </pc:docChg>
  </pc:docChgLst>
  <pc:docChgLst>
    <pc:chgData name="Ticao Zhang" userId="f85ab232-813f-494b-a7f4-648f60eb08e6" providerId="ADAL" clId="{231D3A48-3CF4-4C2F-8153-9A4E62844766}"/>
    <pc:docChg chg="custSel modMainMaster">
      <pc:chgData name="Ticao Zhang" userId="f85ab232-813f-494b-a7f4-648f60eb08e6" providerId="ADAL" clId="{231D3A48-3CF4-4C2F-8153-9A4E62844766}" dt="2024-12-02T23:24:26.998" v="43" actId="20577"/>
      <pc:docMkLst>
        <pc:docMk/>
      </pc:docMkLst>
    </pc:docChg>
  </pc:docChgLst>
  <pc:docChgLst>
    <pc:chgData name="Johan Bergman" userId="90c1a97c-3a36-4e58-b9d5-b0857fa6dd00" providerId="ADAL" clId="{895E0862-4434-46EB-801C-0EDFE97199E8}"/>
    <pc:docChg chg="custSel modMainMaster">
      <pc:chgData name="Johan Bergman" userId="90c1a97c-3a36-4e58-b9d5-b0857fa6dd00" providerId="ADAL" clId="{895E0862-4434-46EB-801C-0EDFE97199E8}" dt="2024-11-12T14:17:48.643" v="87" actId="20577"/>
      <pc:docMkLst>
        <pc:docMk/>
      </pc:docMkLst>
    </pc:docChg>
  </pc:docChgLst>
  <pc:docChgLst>
    <pc:chgData name="Sandeep Narayanan Kadan Veedu" userId="7b91dc5c-1d53-4b50-a540-31742fcfcc18" providerId="ADAL" clId="{47F0D734-C94B-4393-A25E-E24D75FC2EE5}"/>
    <pc:docChg chg="custSel modSld modMainMaster">
      <pc:chgData name="Sandeep Narayanan Kadan Veedu" userId="7b91dc5c-1d53-4b50-a540-31742fcfcc18" providerId="ADAL" clId="{47F0D734-C94B-4393-A25E-E24D75FC2EE5}" dt="2024-11-11T13:24:54.358" v="45" actId="20577"/>
      <pc:docMkLst>
        <pc:docMk/>
      </pc:docMkLst>
      <pc:sldChg chg="modSp mod">
        <pc:chgData name="Sandeep Narayanan Kadan Veedu" userId="7b91dc5c-1d53-4b50-a540-31742fcfcc18" providerId="ADAL" clId="{47F0D734-C94B-4393-A25E-E24D75FC2EE5}" dt="2024-11-11T13:24:54.358" v="45" actId="20577"/>
        <pc:sldMkLst>
          <pc:docMk/>
          <pc:sldMk cId="2604203220" sldId="272"/>
        </pc:sldMkLst>
      </pc:sldChg>
    </pc:docChg>
  </pc:docChgLst>
  <pc:docChgLst>
    <pc:chgData name="Stephen Grant" userId="d918c8d1-e30c-4135-b596-ec8489a32f16" providerId="ADAL" clId="{5627EFD8-3411-47C5-8578-C95E612EB68C}"/>
    <pc:docChg chg="undo custSel addSld delSld modSld">
      <pc:chgData name="Stephen Grant" userId="d918c8d1-e30c-4135-b596-ec8489a32f16" providerId="ADAL" clId="{5627EFD8-3411-47C5-8578-C95E612EB68C}" dt="2025-11-26T19:45:49.064" v="7100" actId="20577"/>
      <pc:docMkLst>
        <pc:docMk/>
      </pc:docMkLst>
      <pc:sldChg chg="modSp mod">
        <pc:chgData name="Stephen Grant" userId="d918c8d1-e30c-4135-b596-ec8489a32f16" providerId="ADAL" clId="{5627EFD8-3411-47C5-8578-C95E612EB68C}" dt="2025-11-25T23:07:48.462" v="6824" actId="20577"/>
        <pc:sldMkLst>
          <pc:docMk/>
          <pc:sldMk cId="3108851558" sldId="256"/>
        </pc:sldMkLst>
        <pc:spChg chg="mod">
          <ac:chgData name="Stephen Grant" userId="d918c8d1-e30c-4135-b596-ec8489a32f16" providerId="ADAL" clId="{5627EFD8-3411-47C5-8578-C95E612EB68C}" dt="2025-11-25T01:42:05.497" v="4648" actId="6549"/>
          <ac:spMkLst>
            <pc:docMk/>
            <pc:sldMk cId="3108851558" sldId="256"/>
            <ac:spMk id="2" creationId="{D731ECFF-8A5D-4C7F-B607-F5CB5C429299}"/>
          </ac:spMkLst>
        </pc:spChg>
        <pc:spChg chg="mod">
          <ac:chgData name="Stephen Grant" userId="d918c8d1-e30c-4135-b596-ec8489a32f16" providerId="ADAL" clId="{5627EFD8-3411-47C5-8578-C95E612EB68C}" dt="2025-11-25T23:07:48.462" v="6824" actId="20577"/>
          <ac:spMkLst>
            <pc:docMk/>
            <pc:sldMk cId="3108851558" sldId="256"/>
            <ac:spMk id="8" creationId="{CC8E6F42-B389-09F1-C628-7DB5D7E39E72}"/>
          </ac:spMkLst>
        </pc:spChg>
        <pc:spChg chg="mod">
          <ac:chgData name="Stephen Grant" userId="d918c8d1-e30c-4135-b596-ec8489a32f16" providerId="ADAL" clId="{5627EFD8-3411-47C5-8578-C95E612EB68C}" dt="2025-11-24T22:03:53.760" v="82" actId="20577"/>
          <ac:spMkLst>
            <pc:docMk/>
            <pc:sldMk cId="3108851558" sldId="256"/>
            <ac:spMk id="9" creationId="{79CE5D0D-ADC5-97E7-A6C1-88AF7FC649E1}"/>
          </ac:spMkLst>
        </pc:spChg>
      </pc:sldChg>
      <pc:sldChg chg="addSp delSp modSp mod">
        <pc:chgData name="Stephen Grant" userId="d918c8d1-e30c-4135-b596-ec8489a32f16" providerId="ADAL" clId="{5627EFD8-3411-47C5-8578-C95E612EB68C}" dt="2025-11-26T19:45:49.064" v="7100" actId="20577"/>
        <pc:sldMkLst>
          <pc:docMk/>
          <pc:sldMk cId="988370563" sldId="2147479273"/>
        </pc:sldMkLst>
        <pc:spChg chg="mod">
          <ac:chgData name="Stephen Grant" userId="d918c8d1-e30c-4135-b596-ec8489a32f16" providerId="ADAL" clId="{5627EFD8-3411-47C5-8578-C95E612EB68C}" dt="2025-11-25T01:41:09.697" v="4643" actId="20577"/>
          <ac:spMkLst>
            <pc:docMk/>
            <pc:sldMk cId="988370563" sldId="2147479273"/>
            <ac:spMk id="2" creationId="{98177D65-6477-2BA5-1299-F4F89B800D8A}"/>
          </ac:spMkLst>
        </pc:spChg>
        <pc:spChg chg="add del mod">
          <ac:chgData name="Stephen Grant" userId="d918c8d1-e30c-4135-b596-ec8489a32f16" providerId="ADAL" clId="{5627EFD8-3411-47C5-8578-C95E612EB68C}" dt="2025-11-26T19:44:57.828" v="7094" actId="478"/>
          <ac:spMkLst>
            <pc:docMk/>
            <pc:sldMk cId="988370563" sldId="2147479273"/>
            <ac:spMk id="3" creationId="{D4BF0247-2880-4845-9B1D-343EDE4A9844}"/>
          </ac:spMkLst>
        </pc:spChg>
        <pc:spChg chg="mod">
          <ac:chgData name="Stephen Grant" userId="d918c8d1-e30c-4135-b596-ec8489a32f16" providerId="ADAL" clId="{5627EFD8-3411-47C5-8578-C95E612EB68C}" dt="2025-11-26T19:45:49.064" v="7100" actId="20577"/>
          <ac:spMkLst>
            <pc:docMk/>
            <pc:sldMk cId="988370563" sldId="2147479273"/>
            <ac:spMk id="4" creationId="{D8932BB3-EFC7-0ABB-8DF2-BC0C427BB702}"/>
          </ac:spMkLst>
        </pc:spChg>
      </pc:sldChg>
      <pc:sldChg chg="modSp add del mod">
        <pc:chgData name="Stephen Grant" userId="d918c8d1-e30c-4135-b596-ec8489a32f16" providerId="ADAL" clId="{5627EFD8-3411-47C5-8578-C95E612EB68C}" dt="2025-11-25T00:35:11.414" v="1241" actId="47"/>
        <pc:sldMkLst>
          <pc:docMk/>
          <pc:sldMk cId="3020558572" sldId="2147479274"/>
        </pc:sldMkLst>
        <pc:spChg chg="mod">
          <ac:chgData name="Stephen Grant" userId="d918c8d1-e30c-4135-b596-ec8489a32f16" providerId="ADAL" clId="{5627EFD8-3411-47C5-8578-C95E612EB68C}" dt="2025-11-25T00:11:40.556" v="86" actId="1076"/>
          <ac:spMkLst>
            <pc:docMk/>
            <pc:sldMk cId="3020558572" sldId="2147479274"/>
            <ac:spMk id="9" creationId="{2806AB48-383A-5A9C-33BA-271ED7FFECB3}"/>
          </ac:spMkLst>
        </pc:spChg>
        <pc:picChg chg="mod">
          <ac:chgData name="Stephen Grant" userId="d918c8d1-e30c-4135-b596-ec8489a32f16" providerId="ADAL" clId="{5627EFD8-3411-47C5-8578-C95E612EB68C}" dt="2025-11-25T00:12:52.621" v="88" actId="1076"/>
          <ac:picMkLst>
            <pc:docMk/>
            <pc:sldMk cId="3020558572" sldId="2147479274"/>
            <ac:picMk id="8" creationId="{3C6FB822-3720-F6D1-8E22-EB9778AE7E43}"/>
          </ac:picMkLst>
        </pc:picChg>
      </pc:sldChg>
      <pc:sldChg chg="modSp del mod">
        <pc:chgData name="Stephen Grant" userId="d918c8d1-e30c-4135-b596-ec8489a32f16" providerId="ADAL" clId="{5627EFD8-3411-47C5-8578-C95E612EB68C}" dt="2025-11-25T01:29:41.346" v="4242" actId="47"/>
        <pc:sldMkLst>
          <pc:docMk/>
          <pc:sldMk cId="2916290299" sldId="2147479275"/>
        </pc:sldMkLst>
        <pc:spChg chg="mod">
          <ac:chgData name="Stephen Grant" userId="d918c8d1-e30c-4135-b596-ec8489a32f16" providerId="ADAL" clId="{5627EFD8-3411-47C5-8578-C95E612EB68C}" dt="2025-11-25T01:26:45.078" v="4019" actId="5793"/>
          <ac:spMkLst>
            <pc:docMk/>
            <pc:sldMk cId="2916290299" sldId="2147479275"/>
            <ac:spMk id="6" creationId="{21991A0D-C711-ED18-4784-7E0F49DE49B1}"/>
          </ac:spMkLst>
        </pc:spChg>
      </pc:sldChg>
      <pc:sldChg chg="modSp mod">
        <pc:chgData name="Stephen Grant" userId="d918c8d1-e30c-4135-b596-ec8489a32f16" providerId="ADAL" clId="{5627EFD8-3411-47C5-8578-C95E612EB68C}" dt="2025-11-25T02:32:07.195" v="6062" actId="20577"/>
        <pc:sldMkLst>
          <pc:docMk/>
          <pc:sldMk cId="3354815300" sldId="2147479276"/>
        </pc:sldMkLst>
        <pc:spChg chg="mod">
          <ac:chgData name="Stephen Grant" userId="d918c8d1-e30c-4135-b596-ec8489a32f16" providerId="ADAL" clId="{5627EFD8-3411-47C5-8578-C95E612EB68C}" dt="2025-11-25T01:34:48.729" v="4489" actId="20577"/>
          <ac:spMkLst>
            <pc:docMk/>
            <pc:sldMk cId="3354815300" sldId="2147479276"/>
            <ac:spMk id="5" creationId="{FFEA5752-81E9-495F-408F-73360113D1CA}"/>
          </ac:spMkLst>
        </pc:spChg>
        <pc:spChg chg="mod">
          <ac:chgData name="Stephen Grant" userId="d918c8d1-e30c-4135-b596-ec8489a32f16" providerId="ADAL" clId="{5627EFD8-3411-47C5-8578-C95E612EB68C}" dt="2025-11-25T02:32:07.195" v="6062" actId="20577"/>
          <ac:spMkLst>
            <pc:docMk/>
            <pc:sldMk cId="3354815300" sldId="2147479276"/>
            <ac:spMk id="6" creationId="{093B3EE0-DB34-7AC0-DCED-9F61F8B1342A}"/>
          </ac:spMkLst>
        </pc:spChg>
      </pc:sldChg>
      <pc:sldChg chg="modSp del mod">
        <pc:chgData name="Stephen Grant" userId="d918c8d1-e30c-4135-b596-ec8489a32f16" providerId="ADAL" clId="{5627EFD8-3411-47C5-8578-C95E612EB68C}" dt="2025-11-25T01:39:07.142" v="4580" actId="47"/>
        <pc:sldMkLst>
          <pc:docMk/>
          <pc:sldMk cId="264547852" sldId="2147479278"/>
        </pc:sldMkLst>
        <pc:spChg chg="mod">
          <ac:chgData name="Stephen Grant" userId="d918c8d1-e30c-4135-b596-ec8489a32f16" providerId="ADAL" clId="{5627EFD8-3411-47C5-8578-C95E612EB68C}" dt="2025-11-25T01:29:47.883" v="4243" actId="21"/>
          <ac:spMkLst>
            <pc:docMk/>
            <pc:sldMk cId="264547852" sldId="2147479278"/>
            <ac:spMk id="6" creationId="{5FC170E0-9EF7-04BD-4205-7F09DBD31515}"/>
          </ac:spMkLst>
        </pc:spChg>
      </pc:sldChg>
      <pc:sldChg chg="del">
        <pc:chgData name="Stephen Grant" userId="d918c8d1-e30c-4135-b596-ec8489a32f16" providerId="ADAL" clId="{5627EFD8-3411-47C5-8578-C95E612EB68C}" dt="2025-11-25T01:21:00.660" v="4017" actId="47"/>
        <pc:sldMkLst>
          <pc:docMk/>
          <pc:sldMk cId="173481500" sldId="2147479279"/>
        </pc:sldMkLst>
      </pc:sldChg>
      <pc:sldChg chg="modSp new mod">
        <pc:chgData name="Stephen Grant" userId="d918c8d1-e30c-4135-b596-ec8489a32f16" providerId="ADAL" clId="{5627EFD8-3411-47C5-8578-C95E612EB68C}" dt="2025-11-25T01:14:20.408" v="3482" actId="404"/>
        <pc:sldMkLst>
          <pc:docMk/>
          <pc:sldMk cId="3665985475" sldId="2147479280"/>
        </pc:sldMkLst>
        <pc:spChg chg="mod">
          <ac:chgData name="Stephen Grant" userId="d918c8d1-e30c-4135-b596-ec8489a32f16" providerId="ADAL" clId="{5627EFD8-3411-47C5-8578-C95E612EB68C}" dt="2025-11-25T00:14:45.789" v="171" actId="255"/>
          <ac:spMkLst>
            <pc:docMk/>
            <pc:sldMk cId="3665985475" sldId="2147479280"/>
            <ac:spMk id="2" creationId="{D4CF3D9F-17D6-FCBF-AE03-51067566A6A8}"/>
          </ac:spMkLst>
        </pc:spChg>
        <pc:spChg chg="mod">
          <ac:chgData name="Stephen Grant" userId="d918c8d1-e30c-4135-b596-ec8489a32f16" providerId="ADAL" clId="{5627EFD8-3411-47C5-8578-C95E612EB68C}" dt="2025-11-25T01:14:20.408" v="3482" actId="404"/>
          <ac:spMkLst>
            <pc:docMk/>
            <pc:sldMk cId="3665985475" sldId="2147479280"/>
            <ac:spMk id="3" creationId="{049375A6-682E-FAF0-9036-5701E7A3D227}"/>
          </ac:spMkLst>
        </pc:spChg>
        <pc:spChg chg="mod">
          <ac:chgData name="Stephen Grant" userId="d918c8d1-e30c-4135-b596-ec8489a32f16" providerId="ADAL" clId="{5627EFD8-3411-47C5-8578-C95E612EB68C}" dt="2025-11-25T01:10:57.496" v="3235" actId="207"/>
          <ac:spMkLst>
            <pc:docMk/>
            <pc:sldMk cId="3665985475" sldId="2147479280"/>
            <ac:spMk id="4" creationId="{6B3AF548-CB36-2767-DCD0-1ADFBE223D87}"/>
          </ac:spMkLst>
        </pc:spChg>
      </pc:sldChg>
      <pc:sldChg chg="modSp new mod">
        <pc:chgData name="Stephen Grant" userId="d918c8d1-e30c-4135-b596-ec8489a32f16" providerId="ADAL" clId="{5627EFD8-3411-47C5-8578-C95E612EB68C}" dt="2025-11-25T23:13:29.882" v="6829" actId="13926"/>
        <pc:sldMkLst>
          <pc:docMk/>
          <pc:sldMk cId="515912645" sldId="2147479281"/>
        </pc:sldMkLst>
        <pc:spChg chg="mod">
          <ac:chgData name="Stephen Grant" userId="d918c8d1-e30c-4135-b596-ec8489a32f16" providerId="ADAL" clId="{5627EFD8-3411-47C5-8578-C95E612EB68C}" dt="2025-11-25T00:21:24.813" v="541" actId="255"/>
          <ac:spMkLst>
            <pc:docMk/>
            <pc:sldMk cId="515912645" sldId="2147479281"/>
            <ac:spMk id="2" creationId="{00005ABA-0325-B274-BA37-2161A2F33361}"/>
          </ac:spMkLst>
        </pc:spChg>
        <pc:spChg chg="mod">
          <ac:chgData name="Stephen Grant" userId="d918c8d1-e30c-4135-b596-ec8489a32f16" providerId="ADAL" clId="{5627EFD8-3411-47C5-8578-C95E612EB68C}" dt="2025-11-25T23:13:29.882" v="6829" actId="13926"/>
          <ac:spMkLst>
            <pc:docMk/>
            <pc:sldMk cId="515912645" sldId="2147479281"/>
            <ac:spMk id="3" creationId="{8BB9EA26-FDE8-711D-5B3B-480078708A79}"/>
          </ac:spMkLst>
        </pc:spChg>
        <pc:spChg chg="mod">
          <ac:chgData name="Stephen Grant" userId="d918c8d1-e30c-4135-b596-ec8489a32f16" providerId="ADAL" clId="{5627EFD8-3411-47C5-8578-C95E612EB68C}" dt="2025-11-25T00:38:37.458" v="1402" actId="13926"/>
          <ac:spMkLst>
            <pc:docMk/>
            <pc:sldMk cId="515912645" sldId="2147479281"/>
            <ac:spMk id="4" creationId="{D16A9C0B-622F-C961-9570-C94AE005E667}"/>
          </ac:spMkLst>
        </pc:spChg>
      </pc:sldChg>
      <pc:sldChg chg="addSp delSp modSp new mod modClrScheme modCm chgLayout">
        <pc:chgData name="Stephen Grant" userId="d918c8d1-e30c-4135-b596-ec8489a32f16" providerId="ADAL" clId="{5627EFD8-3411-47C5-8578-C95E612EB68C}" dt="2025-11-26T19:44:26.983" v="7093" actId="6549"/>
        <pc:sldMkLst>
          <pc:docMk/>
          <pc:sldMk cId="1417815661" sldId="2147479282"/>
        </pc:sldMkLst>
        <pc:spChg chg="mod ord">
          <ac:chgData name="Stephen Grant" userId="d918c8d1-e30c-4135-b596-ec8489a32f16" providerId="ADAL" clId="{5627EFD8-3411-47C5-8578-C95E612EB68C}" dt="2025-11-25T01:50:38.892" v="4767" actId="700"/>
          <ac:spMkLst>
            <pc:docMk/>
            <pc:sldMk cId="1417815661" sldId="2147479282"/>
            <ac:spMk id="2" creationId="{254D75D8-90E2-0F9B-1737-ED3C2936CC41}"/>
          </ac:spMkLst>
        </pc:spChg>
        <pc:spChg chg="del mod ord">
          <ac:chgData name="Stephen Grant" userId="d918c8d1-e30c-4135-b596-ec8489a32f16" providerId="ADAL" clId="{5627EFD8-3411-47C5-8578-C95E612EB68C}" dt="2025-11-25T01:50:38.892" v="4767" actId="700"/>
          <ac:spMkLst>
            <pc:docMk/>
            <pc:sldMk cId="1417815661" sldId="2147479282"/>
            <ac:spMk id="3" creationId="{3E386EBA-AAB5-5A96-D4D2-50CEF341AB14}"/>
          </ac:spMkLst>
        </pc:spChg>
        <pc:spChg chg="del">
          <ac:chgData name="Stephen Grant" userId="d918c8d1-e30c-4135-b596-ec8489a32f16" providerId="ADAL" clId="{5627EFD8-3411-47C5-8578-C95E612EB68C}" dt="2025-11-25T01:50:38.892" v="4767" actId="700"/>
          <ac:spMkLst>
            <pc:docMk/>
            <pc:sldMk cId="1417815661" sldId="2147479282"/>
            <ac:spMk id="4" creationId="{D46CFB5A-8A39-598A-C050-4B361C4C547C}"/>
          </ac:spMkLst>
        </pc:spChg>
        <pc:spChg chg="add mod ord">
          <ac:chgData name="Stephen Grant" userId="d918c8d1-e30c-4135-b596-ec8489a32f16" providerId="ADAL" clId="{5627EFD8-3411-47C5-8578-C95E612EB68C}" dt="2025-11-26T19:44:26.983" v="7093" actId="6549"/>
          <ac:spMkLst>
            <pc:docMk/>
            <pc:sldMk cId="1417815661" sldId="2147479282"/>
            <ac:spMk id="5" creationId="{6B830EC5-C28F-8985-03B1-719D42A2E240}"/>
          </ac:spMkLst>
        </pc:spChg>
        <pc:graphicFrameChg chg="add mod modGraphic">
          <ac:chgData name="Stephen Grant" userId="d918c8d1-e30c-4135-b596-ec8489a32f16" providerId="ADAL" clId="{5627EFD8-3411-47C5-8578-C95E612EB68C}" dt="2025-11-25T18:34:19.329" v="6786" actId="13926"/>
          <ac:graphicFrameMkLst>
            <pc:docMk/>
            <pc:sldMk cId="1417815661" sldId="2147479282"/>
            <ac:graphicFrameMk id="3" creationId="{77D77346-3461-DBDB-FAA9-836B9DB681F5}"/>
          </ac:graphicFrameMkLst>
        </pc:graphicFrameChg>
        <pc:extLst>
          <p:ext xmlns:p="http://schemas.openxmlformats.org/presentationml/2006/main" uri="{D6D511B9-2390-475A-947B-AFAB55BFBCF1}">
            <pc226:cmChg xmlns:pc226="http://schemas.microsoft.com/office/powerpoint/2022/06/main/command" chg="mod">
              <pc226:chgData name="Stephen Grant" userId="d918c8d1-e30c-4135-b596-ec8489a32f16" providerId="ADAL" clId="{5627EFD8-3411-47C5-8578-C95E612EB68C}" dt="2025-11-26T19:44:26.983" v="7093" actId="6549"/>
              <pc2:cmMkLst xmlns:pc2="http://schemas.microsoft.com/office/powerpoint/2019/9/main/command">
                <pc:docMk/>
                <pc:sldMk cId="1417815661" sldId="2147479282"/>
                <pc2:cmMk id="{016C3D54-64B9-4C03-AA9E-5FD960EBD2F7}"/>
              </pc2:cmMkLst>
            </pc226:cmChg>
          </p:ext>
        </pc:extLst>
      </pc:sldChg>
      <pc:sldChg chg="addSp delSp modSp new mod modClrScheme chgLayout">
        <pc:chgData name="Stephen Grant" userId="d918c8d1-e30c-4135-b596-ec8489a32f16" providerId="ADAL" clId="{5627EFD8-3411-47C5-8578-C95E612EB68C}" dt="2025-11-26T19:38:42.821" v="6910" actId="20577"/>
        <pc:sldMkLst>
          <pc:docMk/>
          <pc:sldMk cId="3829298372" sldId="2147479283"/>
        </pc:sldMkLst>
        <pc:spChg chg="mod ord">
          <ac:chgData name="Stephen Grant" userId="d918c8d1-e30c-4135-b596-ec8489a32f16" providerId="ADAL" clId="{5627EFD8-3411-47C5-8578-C95E612EB68C}" dt="2025-11-25T02:14:05.496" v="5353" actId="14100"/>
          <ac:spMkLst>
            <pc:docMk/>
            <pc:sldMk cId="3829298372" sldId="2147479283"/>
            <ac:spMk id="2" creationId="{E5DE66B8-64BE-82BF-7656-AAE018B5C9F7}"/>
          </ac:spMkLst>
        </pc:spChg>
        <pc:spChg chg="del mod ord">
          <ac:chgData name="Stephen Grant" userId="d918c8d1-e30c-4135-b596-ec8489a32f16" providerId="ADAL" clId="{5627EFD8-3411-47C5-8578-C95E612EB68C}" dt="2025-11-25T01:59:52.599" v="4878" actId="700"/>
          <ac:spMkLst>
            <pc:docMk/>
            <pc:sldMk cId="3829298372" sldId="2147479283"/>
            <ac:spMk id="3" creationId="{D81E093E-96B2-D3C9-290D-78910CF6B97B}"/>
          </ac:spMkLst>
        </pc:spChg>
        <pc:spChg chg="del">
          <ac:chgData name="Stephen Grant" userId="d918c8d1-e30c-4135-b596-ec8489a32f16" providerId="ADAL" clId="{5627EFD8-3411-47C5-8578-C95E612EB68C}" dt="2025-11-25T01:59:52.599" v="4878" actId="700"/>
          <ac:spMkLst>
            <pc:docMk/>
            <pc:sldMk cId="3829298372" sldId="2147479283"/>
            <ac:spMk id="4" creationId="{E47C0E58-CDF9-7C58-E870-D526A77BFF86}"/>
          </ac:spMkLst>
        </pc:spChg>
        <pc:spChg chg="add mod ord">
          <ac:chgData name="Stephen Grant" userId="d918c8d1-e30c-4135-b596-ec8489a32f16" providerId="ADAL" clId="{5627EFD8-3411-47C5-8578-C95E612EB68C}" dt="2025-11-26T19:38:42.821" v="6910" actId="20577"/>
          <ac:spMkLst>
            <pc:docMk/>
            <pc:sldMk cId="3829298372" sldId="2147479283"/>
            <ac:spMk id="5" creationId="{E128E49C-CB67-E79E-6981-C9AF9311067A}"/>
          </ac:spMkLst>
        </pc:spChg>
        <pc:spChg chg="add mod">
          <ac:chgData name="Stephen Grant" userId="d918c8d1-e30c-4135-b596-ec8489a32f16" providerId="ADAL" clId="{5627EFD8-3411-47C5-8578-C95E612EB68C}" dt="2025-11-25T02:10:53.399" v="5323" actId="1076"/>
          <ac:spMkLst>
            <pc:docMk/>
            <pc:sldMk cId="3829298372" sldId="2147479283"/>
            <ac:spMk id="7" creationId="{AABB1D3E-248F-D83E-6866-DA2AEFA2E183}"/>
          </ac:spMkLst>
        </pc:spChg>
      </pc:sldChg>
      <pc:sldChg chg="delSp modSp new mod modClrScheme chgLayout">
        <pc:chgData name="Stephen Grant" userId="d918c8d1-e30c-4135-b596-ec8489a32f16" providerId="ADAL" clId="{5627EFD8-3411-47C5-8578-C95E612EB68C}" dt="2025-11-25T18:37:17.276" v="6816" actId="20577"/>
        <pc:sldMkLst>
          <pc:docMk/>
          <pc:sldMk cId="2394438239" sldId="2147479284"/>
        </pc:sldMkLst>
        <pc:spChg chg="mod ord">
          <ac:chgData name="Stephen Grant" userId="d918c8d1-e30c-4135-b596-ec8489a32f16" providerId="ADAL" clId="{5627EFD8-3411-47C5-8578-C95E612EB68C}" dt="2025-11-25T02:14:54.216" v="5356" actId="700"/>
          <ac:spMkLst>
            <pc:docMk/>
            <pc:sldMk cId="2394438239" sldId="2147479284"/>
            <ac:spMk id="2" creationId="{F7817C7F-ADA3-BEE4-748D-62A7BCEC22AE}"/>
          </ac:spMkLst>
        </pc:spChg>
        <pc:spChg chg="mod ord">
          <ac:chgData name="Stephen Grant" userId="d918c8d1-e30c-4135-b596-ec8489a32f16" providerId="ADAL" clId="{5627EFD8-3411-47C5-8578-C95E612EB68C}" dt="2025-11-25T18:37:17.276" v="6816" actId="20577"/>
          <ac:spMkLst>
            <pc:docMk/>
            <pc:sldMk cId="2394438239" sldId="2147479284"/>
            <ac:spMk id="3" creationId="{EDE5CFD0-C366-D547-013A-1845B4420248}"/>
          </ac:spMkLst>
        </pc:spChg>
        <pc:spChg chg="del">
          <ac:chgData name="Stephen Grant" userId="d918c8d1-e30c-4135-b596-ec8489a32f16" providerId="ADAL" clId="{5627EFD8-3411-47C5-8578-C95E612EB68C}" dt="2025-11-25T02:14:47.679" v="5355" actId="478"/>
          <ac:spMkLst>
            <pc:docMk/>
            <pc:sldMk cId="2394438239" sldId="2147479284"/>
            <ac:spMk id="4" creationId="{EF498F2E-6E3D-4E0F-3FD2-E990F42219F7}"/>
          </ac:spMkLst>
        </pc:spChg>
      </pc:sldChg>
      <pc:sldChg chg="modSp new del mod">
        <pc:chgData name="Stephen Grant" userId="d918c8d1-e30c-4135-b596-ec8489a32f16" providerId="ADAL" clId="{5627EFD8-3411-47C5-8578-C95E612EB68C}" dt="2025-11-25T02:13:24.190" v="5350" actId="47"/>
        <pc:sldMkLst>
          <pc:docMk/>
          <pc:sldMk cId="483340582" sldId="2147479285"/>
        </pc:sldMkLst>
        <pc:spChg chg="mod">
          <ac:chgData name="Stephen Grant" userId="d918c8d1-e30c-4135-b596-ec8489a32f16" providerId="ADAL" clId="{5627EFD8-3411-47C5-8578-C95E612EB68C}" dt="2025-11-25T01:19:30.531" v="3967" actId="20577"/>
          <ac:spMkLst>
            <pc:docMk/>
            <pc:sldMk cId="483340582" sldId="2147479285"/>
            <ac:spMk id="2" creationId="{76479340-C6E1-77A7-60E0-D6661A4FA922}"/>
          </ac:spMkLst>
        </pc:spChg>
      </pc:sldChg>
      <pc:sldChg chg="modSp new del mod">
        <pc:chgData name="Stephen Grant" userId="d918c8d1-e30c-4135-b596-ec8489a32f16" providerId="ADAL" clId="{5627EFD8-3411-47C5-8578-C95E612EB68C}" dt="2025-11-25T01:45:37.636" v="4766" actId="47"/>
        <pc:sldMkLst>
          <pc:docMk/>
          <pc:sldMk cId="3837080132" sldId="2147479286"/>
        </pc:sldMkLst>
        <pc:spChg chg="mod">
          <ac:chgData name="Stephen Grant" userId="d918c8d1-e30c-4135-b596-ec8489a32f16" providerId="ADAL" clId="{5627EFD8-3411-47C5-8578-C95E612EB68C}" dt="2025-11-25T01:20:15.791" v="4016" actId="14100"/>
          <ac:spMkLst>
            <pc:docMk/>
            <pc:sldMk cId="3837080132" sldId="2147479286"/>
            <ac:spMk id="2" creationId="{A4C63D87-1634-FCC7-57C6-9F9AC7044D73}"/>
          </ac:spMkLst>
        </pc:spChg>
      </pc:sldChg>
    </pc:docChg>
  </pc:docChgLst>
  <pc:docChgLst>
    <pc:chgData name="Stephen Grant" userId="d918c8d1-e30c-4135-b596-ec8489a32f16" providerId="ADAL" clId="{62E58FE9-659F-43FD-856D-0C87313B28ED}"/>
    <pc:docChg chg="undo custSel modSld">
      <pc:chgData name="Stephen Grant" userId="d918c8d1-e30c-4135-b596-ec8489a32f16" providerId="ADAL" clId="{62E58FE9-659F-43FD-856D-0C87313B28ED}" dt="2024-12-03T20:41:37.702" v="304" actId="20577"/>
      <pc:docMkLst>
        <pc:docMk/>
      </pc:docMkLst>
      <pc:sldChg chg="modSp mod">
        <pc:chgData name="Stephen Grant" userId="d918c8d1-e30c-4135-b596-ec8489a32f16" providerId="ADAL" clId="{62E58FE9-659F-43FD-856D-0C87313B28ED}" dt="2024-12-03T20:40:57.706" v="299" actId="20577"/>
        <pc:sldMkLst>
          <pc:docMk/>
          <pc:sldMk cId="1264010453" sldId="276"/>
        </pc:sldMkLst>
      </pc:sldChg>
      <pc:sldChg chg="modSp mod">
        <pc:chgData name="Stephen Grant" userId="d918c8d1-e30c-4135-b596-ec8489a32f16" providerId="ADAL" clId="{62E58FE9-659F-43FD-856D-0C87313B28ED}" dt="2024-12-03T20:41:37.702" v="304" actId="20577"/>
        <pc:sldMkLst>
          <pc:docMk/>
          <pc:sldMk cId="1260703954" sldId="277"/>
        </pc:sldMkLst>
      </pc:sldChg>
    </pc:docChg>
  </pc:docChgLst>
  <pc:docChgLst>
    <pc:chgData name="Johan Bergman" userId="90c1a97c-3a36-4e58-b9d5-b0857fa6dd00" providerId="ADAL" clId="{7565693E-7BF2-45CB-8668-CE617E608D32}"/>
    <pc:docChg chg="undo redo custSel mod addSld delSld modSld modMainMaster">
      <pc:chgData name="Johan Bergman" userId="90c1a97c-3a36-4e58-b9d5-b0857fa6dd00" providerId="ADAL" clId="{7565693E-7BF2-45CB-8668-CE617E608D32}" dt="2025-09-08T19:09:17.498" v="3230"/>
      <pc:docMkLst>
        <pc:docMk/>
      </pc:docMkLst>
      <pc:sldChg chg="del">
        <pc:chgData name="Johan Bergman" userId="90c1a97c-3a36-4e58-b9d5-b0857fa6dd00" providerId="ADAL" clId="{7565693E-7BF2-45CB-8668-CE617E608D32}" dt="2025-09-08T15:23:00.904" v="3107" actId="47"/>
        <pc:sldMkLst>
          <pc:docMk/>
          <pc:sldMk cId="845547781" sldId="261"/>
        </pc:sldMkLst>
      </pc:sldChg>
      <pc:sldChg chg="modSp mod">
        <pc:chgData name="Johan Bergman" userId="90c1a97c-3a36-4e58-b9d5-b0857fa6dd00" providerId="ADAL" clId="{7565693E-7BF2-45CB-8668-CE617E608D32}" dt="2025-09-05T11:40:14.083" v="2910" actId="20577"/>
        <pc:sldMkLst>
          <pc:docMk/>
          <pc:sldMk cId="988370563" sldId="2147479273"/>
        </pc:sldMkLst>
      </pc:sldChg>
      <pc:sldChg chg="modSp mod">
        <pc:chgData name="Johan Bergman" userId="90c1a97c-3a36-4e58-b9d5-b0857fa6dd00" providerId="ADAL" clId="{7565693E-7BF2-45CB-8668-CE617E608D32}" dt="2025-09-04T23:14:47.579" v="259" actId="20577"/>
        <pc:sldMkLst>
          <pc:docMk/>
          <pc:sldMk cId="3020558572" sldId="2147479274"/>
        </pc:sldMkLst>
      </pc:sldChg>
      <pc:sldChg chg="modSp mod modCm">
        <pc:chgData name="Johan Bergman" userId="90c1a97c-3a36-4e58-b9d5-b0857fa6dd00" providerId="ADAL" clId="{7565693E-7BF2-45CB-8668-CE617E608D32}" dt="2025-09-05T13:12:01.193" v="3034" actId="20577"/>
        <pc:sldMkLst>
          <pc:docMk/>
          <pc:sldMk cId="2916290299" sldId="2147479275"/>
        </pc:sldMkLst>
        <pc:extLst>
          <p:ext xmlns:p="http://schemas.openxmlformats.org/presentationml/2006/main" uri="{D6D511B9-2390-475A-947B-AFAB55BFBCF1}">
            <pc226:cmChg xmlns:pc226="http://schemas.microsoft.com/office/powerpoint/2022/06/main/command" chg="mod">
              <pc226:chgData name="Johan Bergman" userId="90c1a97c-3a36-4e58-b9d5-b0857fa6dd00" providerId="ADAL" clId="{7565693E-7BF2-45CB-8668-CE617E608D32}" dt="2025-09-05T13:12:01.193" v="3034" actId="20577"/>
              <pc2:cmMkLst xmlns:pc2="http://schemas.microsoft.com/office/powerpoint/2019/9/main/command">
                <pc:docMk/>
                <pc:sldMk cId="2916290299" sldId="2147479275"/>
                <pc2:cmMk id="{451ED25C-A348-469D-9716-63DA2C153453}"/>
              </pc2:cmMkLst>
            </pc226:cmChg>
            <pc226:cmChg xmlns:pc226="http://schemas.microsoft.com/office/powerpoint/2022/06/main/command" chg="mod">
              <pc226:chgData name="Johan Bergman" userId="90c1a97c-3a36-4e58-b9d5-b0857fa6dd00" providerId="ADAL" clId="{7565693E-7BF2-45CB-8668-CE617E608D32}" dt="2025-09-05T13:12:01.193" v="3034" actId="20577"/>
              <pc2:cmMkLst xmlns:pc2="http://schemas.microsoft.com/office/powerpoint/2019/9/main/command">
                <pc:docMk/>
                <pc:sldMk cId="2916290299" sldId="2147479275"/>
                <pc2:cmMk id="{028CBEE6-B032-4F7A-AA8E-5E3AB9DF2857}"/>
              </pc2:cmMkLst>
            </pc226:cmChg>
          </p:ext>
        </pc:extLst>
      </pc:sldChg>
      <pc:sldChg chg="modSp mod modCm">
        <pc:chgData name="Johan Bergman" userId="90c1a97c-3a36-4e58-b9d5-b0857fa6dd00" providerId="ADAL" clId="{7565693E-7BF2-45CB-8668-CE617E608D32}" dt="2025-09-08T15:24:01.725" v="3133" actId="20577"/>
        <pc:sldMkLst>
          <pc:docMk/>
          <pc:sldMk cId="3354815300" sldId="2147479276"/>
        </pc:sldMkLst>
        <pc:extLst>
          <p:ext xmlns:p="http://schemas.openxmlformats.org/presentationml/2006/main" uri="{D6D511B9-2390-475A-947B-AFAB55BFBCF1}">
            <pc226:cmChg xmlns:pc226="http://schemas.microsoft.com/office/powerpoint/2022/06/main/command" chg="mod">
              <pc226:chgData name="Johan Bergman" userId="90c1a97c-3a36-4e58-b9d5-b0857fa6dd00" providerId="ADAL" clId="{7565693E-7BF2-45CB-8668-CE617E608D32}" dt="2025-09-08T15:24:01.725" v="3133" actId="20577"/>
              <pc2:cmMkLst xmlns:pc2="http://schemas.microsoft.com/office/powerpoint/2019/9/main/command">
                <pc:docMk/>
                <pc:sldMk cId="3354815300" sldId="2147479276"/>
                <pc2:cmMk id="{96975B21-15A5-4630-BEF0-F624CF27EBA0}"/>
              </pc2:cmMkLst>
            </pc226:cmChg>
            <pc226:cmChg xmlns:pc226="http://schemas.microsoft.com/office/powerpoint/2022/06/main/command" chg="mod">
              <pc226:chgData name="Johan Bergman" userId="90c1a97c-3a36-4e58-b9d5-b0857fa6dd00" providerId="ADAL" clId="{7565693E-7BF2-45CB-8668-CE617E608D32}" dt="2025-09-08T15:24:01.725" v="3133" actId="20577"/>
              <pc2:cmMkLst xmlns:pc2="http://schemas.microsoft.com/office/powerpoint/2019/9/main/command">
                <pc:docMk/>
                <pc:sldMk cId="3354815300" sldId="2147479276"/>
                <pc2:cmMk id="{26FCA835-F1E4-4478-810A-33761187CBF2}"/>
              </pc2:cmMkLst>
            </pc226:cmChg>
            <pc226:cmChg xmlns:pc226="http://schemas.microsoft.com/office/powerpoint/2022/06/main/command" chg="mod">
              <pc226:chgData name="Johan Bergman" userId="90c1a97c-3a36-4e58-b9d5-b0857fa6dd00" providerId="ADAL" clId="{7565693E-7BF2-45CB-8668-CE617E608D32}" dt="2025-09-08T15:24:01.725" v="3133" actId="20577"/>
              <pc2:cmMkLst xmlns:pc2="http://schemas.microsoft.com/office/powerpoint/2019/9/main/command">
                <pc:docMk/>
                <pc:sldMk cId="3354815300" sldId="2147479276"/>
                <pc2:cmMk id="{1D040E3D-88BA-4B0D-B342-04A92AA9721A}"/>
              </pc2:cmMkLst>
            </pc226:cmChg>
            <pc226:cmChg xmlns:pc226="http://schemas.microsoft.com/office/powerpoint/2022/06/main/command" chg="mod">
              <pc226:chgData name="Johan Bergman" userId="90c1a97c-3a36-4e58-b9d5-b0857fa6dd00" providerId="ADAL" clId="{7565693E-7BF2-45CB-8668-CE617E608D32}" dt="2025-09-08T15:24:01.725" v="3133" actId="20577"/>
              <pc2:cmMkLst xmlns:pc2="http://schemas.microsoft.com/office/powerpoint/2019/9/main/command">
                <pc:docMk/>
                <pc:sldMk cId="3354815300" sldId="2147479276"/>
                <pc2:cmMk id="{00611150-6445-4AC5-B84C-3E63E7A5A220}"/>
              </pc2:cmMkLst>
            </pc226:cmChg>
            <pc226:cmChg xmlns:pc226="http://schemas.microsoft.com/office/powerpoint/2022/06/main/command" chg="mod">
              <pc226:chgData name="Johan Bergman" userId="90c1a97c-3a36-4e58-b9d5-b0857fa6dd00" providerId="ADAL" clId="{7565693E-7BF2-45CB-8668-CE617E608D32}" dt="2025-09-08T15:24:01.725" v="3133" actId="20577"/>
              <pc2:cmMkLst xmlns:pc2="http://schemas.microsoft.com/office/powerpoint/2019/9/main/command">
                <pc:docMk/>
                <pc:sldMk cId="3354815300" sldId="2147479276"/>
                <pc2:cmMk id="{9923EBA9-A973-447E-A3AA-6E4ECCB68FA8}"/>
              </pc2:cmMkLst>
            </pc226:cmChg>
          </p:ext>
        </pc:extLst>
      </pc:sldChg>
      <pc:sldChg chg="addSp delSp modSp mod modCm">
        <pc:chgData name="Johan Bergman" userId="90c1a97c-3a36-4e58-b9d5-b0857fa6dd00" providerId="ADAL" clId="{7565693E-7BF2-45CB-8668-CE617E608D32}" dt="2025-09-08T15:29:20.109" v="3163" actId="20577"/>
        <pc:sldMkLst>
          <pc:docMk/>
          <pc:sldMk cId="264547852" sldId="2147479278"/>
        </pc:sldMkLst>
        <pc:extLst>
          <p:ext xmlns:p="http://schemas.openxmlformats.org/presentationml/2006/main" uri="{D6D511B9-2390-475A-947B-AFAB55BFBCF1}">
            <pc226:cmChg xmlns:pc226="http://schemas.microsoft.com/office/powerpoint/2022/06/main/command" chg="mod">
              <pc226:chgData name="Johan Bergman" userId="90c1a97c-3a36-4e58-b9d5-b0857fa6dd00" providerId="ADAL" clId="{7565693E-7BF2-45CB-8668-CE617E608D32}" dt="2025-09-08T15:29:20.109" v="3163" actId="20577"/>
              <pc2:cmMkLst xmlns:pc2="http://schemas.microsoft.com/office/powerpoint/2019/9/main/command">
                <pc:docMk/>
                <pc:sldMk cId="264547852" sldId="2147479278"/>
                <pc2:cmMk id="{378F771B-C005-4F1B-B0BA-89E466E618F8}"/>
              </pc2:cmMkLst>
            </pc226:cmChg>
            <pc226:cmChg xmlns:pc226="http://schemas.microsoft.com/office/powerpoint/2022/06/main/command" chg="mod">
              <pc226:chgData name="Johan Bergman" userId="90c1a97c-3a36-4e58-b9d5-b0857fa6dd00" providerId="ADAL" clId="{7565693E-7BF2-45CB-8668-CE617E608D32}" dt="2025-09-08T15:29:20.109" v="3163" actId="20577"/>
              <pc2:cmMkLst xmlns:pc2="http://schemas.microsoft.com/office/powerpoint/2019/9/main/command">
                <pc:docMk/>
                <pc:sldMk cId="264547852" sldId="2147479278"/>
                <pc2:cmMk id="{F4666B70-FF7B-4694-87D2-6FA387317F2A}"/>
              </pc2:cmMkLst>
            </pc226:cmChg>
            <pc226:cmChg xmlns:pc226="http://schemas.microsoft.com/office/powerpoint/2022/06/main/command" chg="mod">
              <pc226:chgData name="Johan Bergman" userId="90c1a97c-3a36-4e58-b9d5-b0857fa6dd00" providerId="ADAL" clId="{7565693E-7BF2-45CB-8668-CE617E608D32}" dt="2025-09-08T15:29:20.109" v="3163" actId="20577"/>
              <pc2:cmMkLst xmlns:pc2="http://schemas.microsoft.com/office/powerpoint/2019/9/main/command">
                <pc:docMk/>
                <pc:sldMk cId="264547852" sldId="2147479278"/>
                <pc2:cmMk id="{0E4C80A0-2C1E-4167-B237-1259D0ACBE6C}"/>
              </pc2:cmMkLst>
            </pc226:cmChg>
          </p:ext>
        </pc:extLst>
      </pc:sldChg>
      <pc:sldChg chg="modSp add mod">
        <pc:chgData name="Johan Bergman" userId="90c1a97c-3a36-4e58-b9d5-b0857fa6dd00" providerId="ADAL" clId="{7565693E-7BF2-45CB-8668-CE617E608D32}" dt="2025-09-05T08:29:35.450" v="1009" actId="20577"/>
        <pc:sldMkLst>
          <pc:docMk/>
          <pc:sldMk cId="173481500" sldId="2147479279"/>
        </pc:sldMkLst>
      </pc:sldChg>
    </pc:docChg>
  </pc:docChgLst>
  <pc:docChgLst>
    <pc:chgData name="Ricardo Blasco" userId="d821bd00-8bde-4570-828e-fe8618e87089" providerId="ADAL" clId="{099CAE6B-0536-44EC-9573-5AFA0BEF64BB}"/>
    <pc:docChg chg="custSel modMainMaster">
      <pc:chgData name="Ricardo Blasco" userId="d821bd00-8bde-4570-828e-fe8618e87089" providerId="ADAL" clId="{099CAE6B-0536-44EC-9573-5AFA0BEF64BB}" dt="2025-09-05T02:09:19.858" v="32"/>
      <pc:docMkLst>
        <pc:docMk/>
      </pc:docMkLst>
    </pc:docChg>
  </pc:docChgLst>
  <pc:docChgLst>
    <pc:chgData name="Alexander Vesely" userId="38cd57a1-971d-43de-858b-ef87fd02f7fa" providerId="ADAL" clId="{39691C28-E11A-4FCF-94BB-54ED7150D326}"/>
    <pc:docChg chg="custSel modMainMaster">
      <pc:chgData name="Alexander Vesely" userId="38cd57a1-971d-43de-858b-ef87fd02f7fa" providerId="ADAL" clId="{39691C28-E11A-4FCF-94BB-54ED7150D326}" dt="2024-11-29T15:54:40.770" v="91" actId="20577"/>
      <pc:docMkLst>
        <pc:docMk/>
      </pc:docMkLst>
    </pc:docChg>
  </pc:docChgLst>
  <pc:docChgLst>
    <pc:chgData name="Johan Bergman" userId="90c1a97c-3a36-4e58-b9d5-b0857fa6dd00" providerId="ADAL" clId="{4888E86F-EC64-47F3-B527-ED5DAB30DC34}"/>
    <pc:docChg chg="undo redo custSel mod delSld modSld sldOrd modMainMaster">
      <pc:chgData name="Johan Bergman" userId="90c1a97c-3a36-4e58-b9d5-b0857fa6dd00" providerId="ADAL" clId="{4888E86F-EC64-47F3-B527-ED5DAB30DC34}" dt="2025-03-03T08:37:40.509" v="6485" actId="20577"/>
      <pc:docMkLst>
        <pc:docMk/>
      </pc:docMkLst>
      <pc:sldChg chg="ord">
        <pc:chgData name="Johan Bergman" userId="90c1a97c-3a36-4e58-b9d5-b0857fa6dd00" providerId="ADAL" clId="{4888E86F-EC64-47F3-B527-ED5DAB30DC34}" dt="2025-02-26T15:30:35.344" v="356"/>
        <pc:sldMkLst>
          <pc:docMk/>
          <pc:sldMk cId="1264010453" sldId="276"/>
        </pc:sldMkLst>
      </pc:sldChg>
      <pc:sldChg chg="modSp mod chgLayout">
        <pc:chgData name="Johan Bergman" userId="90c1a97c-3a36-4e58-b9d5-b0857fa6dd00" providerId="ADAL" clId="{4888E86F-EC64-47F3-B527-ED5DAB30DC34}" dt="2025-02-27T17:10:25.739" v="6190" actId="790"/>
        <pc:sldMkLst>
          <pc:docMk/>
          <pc:sldMk cId="420340628" sldId="280"/>
        </pc:sldMkLst>
      </pc:sldChg>
      <pc:sldChg chg="modSp mod">
        <pc:chgData name="Johan Bergman" userId="90c1a97c-3a36-4e58-b9d5-b0857fa6dd00" providerId="ADAL" clId="{4888E86F-EC64-47F3-B527-ED5DAB30DC34}" dt="2025-02-26T17:38:55.153" v="2660" actId="20577"/>
        <pc:sldMkLst>
          <pc:docMk/>
          <pc:sldMk cId="2166630013" sldId="2147479268"/>
        </pc:sldMkLst>
      </pc:sldChg>
      <pc:sldChg chg="delSp modSp mod modCm">
        <pc:chgData name="Johan Bergman" userId="90c1a97c-3a36-4e58-b9d5-b0857fa6dd00" providerId="ADAL" clId="{4888E86F-EC64-47F3-B527-ED5DAB30DC34}" dt="2025-02-27T17:10:25.744" v="6192" actId="790"/>
        <pc:sldMkLst>
          <pc:docMk/>
          <pc:sldMk cId="151793746" sldId="2147479269"/>
        </pc:sldMkLst>
        <pc:extLst>
          <p:ext xmlns:p="http://schemas.openxmlformats.org/presentationml/2006/main" uri="{D6D511B9-2390-475A-947B-AFAB55BFBCF1}">
            <pc226:cmChg xmlns:pc226="http://schemas.microsoft.com/office/powerpoint/2022/06/main/command" chg="mod">
              <pc226:chgData name="Johan Bergman" userId="90c1a97c-3a36-4e58-b9d5-b0857fa6dd00" providerId="ADAL" clId="{4888E86F-EC64-47F3-B527-ED5DAB30DC34}" dt="2025-02-27T13:49:33.444" v="4165" actId="20577"/>
              <pc2:cmMkLst xmlns:pc2="http://schemas.microsoft.com/office/powerpoint/2019/9/main/command">
                <pc:docMk/>
                <pc:sldMk cId="151793746" sldId="2147479269"/>
                <pc2:cmMk id="{5C2A590A-65D7-4048-863B-7BC0E3CB31A7}"/>
              </pc2:cmMkLst>
            </pc226:cmChg>
            <pc226:cmChg xmlns:pc226="http://schemas.microsoft.com/office/powerpoint/2022/06/main/command" chg="mod">
              <pc226:chgData name="Johan Bergman" userId="90c1a97c-3a36-4e58-b9d5-b0857fa6dd00" providerId="ADAL" clId="{4888E86F-EC64-47F3-B527-ED5DAB30DC34}" dt="2025-02-27T13:49:33.444" v="4165" actId="20577"/>
              <pc2:cmMkLst xmlns:pc2="http://schemas.microsoft.com/office/powerpoint/2019/9/main/command">
                <pc:docMk/>
                <pc:sldMk cId="151793746" sldId="2147479269"/>
                <pc2:cmMk id="{6B09661B-5203-4D02-88B2-87B74A07C060}"/>
              </pc2:cmMkLst>
            </pc226:cmChg>
            <pc226:cmChg xmlns:pc226="http://schemas.microsoft.com/office/powerpoint/2022/06/main/command" chg="mod">
              <pc226:chgData name="Johan Bergman" userId="90c1a97c-3a36-4e58-b9d5-b0857fa6dd00" providerId="ADAL" clId="{4888E86F-EC64-47F3-B527-ED5DAB30DC34}" dt="2025-02-27T11:10:31.755" v="3573" actId="20577"/>
              <pc2:cmMkLst xmlns:pc2="http://schemas.microsoft.com/office/powerpoint/2019/9/main/command">
                <pc:docMk/>
                <pc:sldMk cId="151793746" sldId="2147479269"/>
                <pc2:cmMk id="{37064853-200D-47F6-B793-6D7B63E2EC53}"/>
              </pc2:cmMkLst>
            </pc226:cmChg>
            <pc226:cmChg xmlns:pc226="http://schemas.microsoft.com/office/powerpoint/2022/06/main/command" chg="mod">
              <pc226:chgData name="Johan Bergman" userId="90c1a97c-3a36-4e58-b9d5-b0857fa6dd00" providerId="ADAL" clId="{4888E86F-EC64-47F3-B527-ED5DAB30DC34}" dt="2025-02-27T13:43:53.250" v="4006" actId="20577"/>
              <pc2:cmMkLst xmlns:pc2="http://schemas.microsoft.com/office/powerpoint/2019/9/main/command">
                <pc:docMk/>
                <pc:sldMk cId="151793746" sldId="2147479269"/>
                <pc2:cmMk id="{17ACB06A-E8C0-4185-8DC7-0E8CC7377E63}"/>
              </pc2:cmMkLst>
            </pc226:cmChg>
          </p:ext>
        </pc:extLst>
      </pc:sldChg>
      <pc:sldChg chg="modSp mod modCm chgLayout">
        <pc:chgData name="Johan Bergman" userId="90c1a97c-3a36-4e58-b9d5-b0857fa6dd00" providerId="ADAL" clId="{4888E86F-EC64-47F3-B527-ED5DAB30DC34}" dt="2025-02-27T17:10:25.748" v="6194" actId="790"/>
        <pc:sldMkLst>
          <pc:docMk/>
          <pc:sldMk cId="4263504552" sldId="2147479270"/>
        </pc:sldMkLst>
        <pc:extLst>
          <p:ext xmlns:p="http://schemas.openxmlformats.org/presentationml/2006/main" uri="{D6D511B9-2390-475A-947B-AFAB55BFBCF1}">
            <pc226:cmChg xmlns:pc226="http://schemas.microsoft.com/office/powerpoint/2022/06/main/command" chg="mod">
              <pc226:chgData name="Johan Bergman" userId="90c1a97c-3a36-4e58-b9d5-b0857fa6dd00" providerId="ADAL" clId="{4888E86F-EC64-47F3-B527-ED5DAB30DC34}" dt="2025-02-27T11:13:17.257" v="3599" actId="20577"/>
              <pc2:cmMkLst xmlns:pc2="http://schemas.microsoft.com/office/powerpoint/2019/9/main/command">
                <pc:docMk/>
                <pc:sldMk cId="4263504552" sldId="2147479270"/>
                <pc2:cmMk id="{DEBBE17E-0A46-4EC3-877E-063F95BD89D3}"/>
              </pc2:cmMkLst>
            </pc226:cmChg>
          </p:ext>
        </pc:extLst>
      </pc:sldChg>
      <pc:sldChg chg="modSp mod modCm chgLayout">
        <pc:chgData name="Johan Bergman" userId="90c1a97c-3a36-4e58-b9d5-b0857fa6dd00" providerId="ADAL" clId="{4888E86F-EC64-47F3-B527-ED5DAB30DC34}" dt="2025-02-27T17:10:25.751" v="6196" actId="790"/>
        <pc:sldMkLst>
          <pc:docMk/>
          <pc:sldMk cId="4253699681" sldId="2147479271"/>
        </pc:sldMkLst>
        <pc:extLst>
          <p:ext xmlns:p="http://schemas.openxmlformats.org/presentationml/2006/main" uri="{D6D511B9-2390-475A-947B-AFAB55BFBCF1}">
            <pc226:cmChg xmlns:pc226="http://schemas.microsoft.com/office/powerpoint/2022/06/main/command" chg="mod">
              <pc226:chgData name="Johan Bergman" userId="90c1a97c-3a36-4e58-b9d5-b0857fa6dd00" providerId="ADAL" clId="{4888E86F-EC64-47F3-B527-ED5DAB30DC34}" dt="2025-02-27T14:36:55.828" v="4246" actId="20577"/>
              <pc2:cmMkLst xmlns:pc2="http://schemas.microsoft.com/office/powerpoint/2019/9/main/command">
                <pc:docMk/>
                <pc:sldMk cId="4253699681" sldId="2147479271"/>
                <pc2:cmMk id="{9E369228-BE3D-46DA-996B-04FB94D1D3B2}"/>
              </pc2:cmMkLst>
            </pc226:cmChg>
          </p:ext>
        </pc:extLst>
      </pc:sldChg>
      <pc:sldChg chg="del">
        <pc:chgData name="Johan Bergman" userId="90c1a97c-3a36-4e58-b9d5-b0857fa6dd00" providerId="ADAL" clId="{4888E86F-EC64-47F3-B527-ED5DAB30DC34}" dt="2025-02-27T13:52:41.454" v="4166" actId="47"/>
        <pc:sldMkLst>
          <pc:docMk/>
          <pc:sldMk cId="4165318140" sldId="2147479273"/>
        </pc:sldMkLst>
      </pc:sldChg>
    </pc:docChg>
  </pc:docChgLst>
  <pc:docChgLst>
    <pc:chgData name="Henning Wiemann" userId="c30341d2-4377-4ed1-a24c-fbc42e8f0d04" providerId="ADAL" clId="{0E0877EF-BF6D-4D6D-B940-CCCB5230DDB6}"/>
    <pc:docChg chg="custSel modSld modMainMaster">
      <pc:chgData name="Henning Wiemann" userId="c30341d2-4377-4ed1-a24c-fbc42e8f0d04" providerId="ADAL" clId="{0E0877EF-BF6D-4D6D-B940-CCCB5230DDB6}" dt="2025-09-08T07:47:39.403" v="188" actId="20578"/>
      <pc:docMkLst>
        <pc:docMk/>
      </pc:docMkLst>
      <pc:sldChg chg="modSp mod modCm">
        <pc:chgData name="Henning Wiemann" userId="c30341d2-4377-4ed1-a24c-fbc42e8f0d04" providerId="ADAL" clId="{0E0877EF-BF6D-4D6D-B940-CCCB5230DDB6}" dt="2025-09-08T07:47:39.403" v="188" actId="20578"/>
        <pc:sldMkLst>
          <pc:docMk/>
          <pc:sldMk cId="264547852" sldId="2147479278"/>
        </pc:sldMkLst>
        <pc:extLst>
          <p:ext xmlns:p="http://schemas.openxmlformats.org/presentationml/2006/main" uri="{D6D511B9-2390-475A-947B-AFAB55BFBCF1}">
            <pc226:cmChg xmlns:pc226="http://schemas.microsoft.com/office/powerpoint/2022/06/main/command" chg="mod">
              <pc226:chgData name="Henning Wiemann" userId="c30341d2-4377-4ed1-a24c-fbc42e8f0d04" providerId="ADAL" clId="{0E0877EF-BF6D-4D6D-B940-CCCB5230DDB6}" dt="2025-09-08T07:36:21.141" v="153" actId="20577"/>
              <pc2:cmMkLst xmlns:pc2="http://schemas.microsoft.com/office/powerpoint/2019/9/main/command">
                <pc:docMk/>
                <pc:sldMk cId="264547852" sldId="2147479278"/>
                <pc2:cmMk id="{378F771B-C005-4F1B-B0BA-89E466E618F8}"/>
              </pc2:cmMkLst>
            </pc226:cmChg>
            <pc226:cmChg xmlns:pc226="http://schemas.microsoft.com/office/powerpoint/2022/06/main/command" chg="mod">
              <pc226:chgData name="Henning Wiemann" userId="c30341d2-4377-4ed1-a24c-fbc42e8f0d04" providerId="ADAL" clId="{0E0877EF-BF6D-4D6D-B940-CCCB5230DDB6}" dt="2025-09-08T07:36:21.141" v="153" actId="20577"/>
              <pc2:cmMkLst xmlns:pc2="http://schemas.microsoft.com/office/powerpoint/2019/9/main/command">
                <pc:docMk/>
                <pc:sldMk cId="264547852" sldId="2147479278"/>
                <pc2:cmMk id="{F4666B70-FF7B-4694-87D2-6FA387317F2A}"/>
              </pc2:cmMkLst>
            </pc226:cmChg>
          </p:ext>
        </pc:extLst>
      </pc:sldChg>
    </pc:docChg>
  </pc:docChgLst>
  <pc:docChgLst>
    <pc:chgData name="Johan Bergman" userId="90c1a97c-3a36-4e58-b9d5-b0857fa6dd00" providerId="ADAL" clId="{7D296B9C-B02B-423F-AE6D-BCC1D06B2C23}"/>
    <pc:docChg chg="custSel modSld modMainMaster">
      <pc:chgData name="Johan Bergman" userId="90c1a97c-3a36-4e58-b9d5-b0857fa6dd00" providerId="ADAL" clId="{7D296B9C-B02B-423F-AE6D-BCC1D06B2C23}" dt="2025-09-08T19:02:16.225" v="104"/>
      <pc:docMkLst>
        <pc:docMk/>
      </pc:docMkLst>
      <pc:sldChg chg="modSp mod">
        <pc:chgData name="Johan Bergman" userId="90c1a97c-3a36-4e58-b9d5-b0857fa6dd00" providerId="ADAL" clId="{7D296B9C-B02B-423F-AE6D-BCC1D06B2C23}" dt="2025-09-08T18:58:57.900" v="69" actId="13926"/>
        <pc:sldMkLst>
          <pc:docMk/>
          <pc:sldMk cId="3354815300" sldId="2147479276"/>
        </pc:sldMkLst>
      </pc:sldChg>
      <pc:sldChg chg="modSp mod">
        <pc:chgData name="Johan Bergman" userId="90c1a97c-3a36-4e58-b9d5-b0857fa6dd00" providerId="ADAL" clId="{7D296B9C-B02B-423F-AE6D-BCC1D06B2C23}" dt="2025-09-08T18:59:06.149" v="71" actId="13926"/>
        <pc:sldMkLst>
          <pc:docMk/>
          <pc:sldMk cId="264547852" sldId="2147479278"/>
        </pc:sldMkLst>
      </pc:sldChg>
    </pc:docChg>
  </pc:docChgLst>
  <pc:docChgLst>
    <pc:chgData name="Sandeep Narayanan Kadan Veedu" userId="7b91dc5c-1d53-4b50-a540-31742fcfcc18" providerId="ADAL" clId="{29594C35-8B4C-4BB6-AC00-E4651F2EDE93}"/>
    <pc:docChg chg="undo custSel addSld delSld modSld sldOrd">
      <pc:chgData name="Sandeep Narayanan Kadan Veedu" userId="7b91dc5c-1d53-4b50-a540-31742fcfcc18" providerId="ADAL" clId="{29594C35-8B4C-4BB6-AC00-E4651F2EDE93}" dt="2025-09-03T10:26:20.122" v="614" actId="20577"/>
      <pc:docMkLst>
        <pc:docMk/>
      </pc:docMkLst>
      <pc:sldChg chg="add">
        <pc:chgData name="Sandeep Narayanan Kadan Veedu" userId="7b91dc5c-1d53-4b50-a540-31742fcfcc18" providerId="ADAL" clId="{29594C35-8B4C-4BB6-AC00-E4651F2EDE93}" dt="2025-09-03T09:49:39.857" v="106"/>
        <pc:sldMkLst>
          <pc:docMk/>
          <pc:sldMk cId="845547781" sldId="261"/>
        </pc:sldMkLst>
      </pc:sldChg>
      <pc:sldChg chg="del">
        <pc:chgData name="Sandeep Narayanan Kadan Veedu" userId="7b91dc5c-1d53-4b50-a540-31742fcfcc18" providerId="ADAL" clId="{29594C35-8B4C-4BB6-AC00-E4651F2EDE93}" dt="2025-09-03T09:49:36.635" v="105" actId="2696"/>
        <pc:sldMkLst>
          <pc:docMk/>
          <pc:sldMk cId="1383928708" sldId="261"/>
        </pc:sldMkLst>
      </pc:sldChg>
      <pc:sldChg chg="mod modShow">
        <pc:chgData name="Sandeep Narayanan Kadan Veedu" userId="7b91dc5c-1d53-4b50-a540-31742fcfcc18" providerId="ADAL" clId="{29594C35-8B4C-4BB6-AC00-E4651F2EDE93}" dt="2025-09-03T09:49:46.732" v="107" actId="729"/>
        <pc:sldMkLst>
          <pc:docMk/>
          <pc:sldMk cId="420340628" sldId="280"/>
        </pc:sldMkLst>
      </pc:sldChg>
      <pc:sldChg chg="mod modShow">
        <pc:chgData name="Sandeep Narayanan Kadan Veedu" userId="7b91dc5c-1d53-4b50-a540-31742fcfcc18" providerId="ADAL" clId="{29594C35-8B4C-4BB6-AC00-E4651F2EDE93}" dt="2025-09-03T09:49:46.732" v="107" actId="729"/>
        <pc:sldMkLst>
          <pc:docMk/>
          <pc:sldMk cId="151793746" sldId="2147479269"/>
        </pc:sldMkLst>
      </pc:sldChg>
      <pc:sldChg chg="mod modShow">
        <pc:chgData name="Sandeep Narayanan Kadan Veedu" userId="7b91dc5c-1d53-4b50-a540-31742fcfcc18" providerId="ADAL" clId="{29594C35-8B4C-4BB6-AC00-E4651F2EDE93}" dt="2025-09-03T09:49:46.732" v="107" actId="729"/>
        <pc:sldMkLst>
          <pc:docMk/>
          <pc:sldMk cId="4263504552" sldId="2147479270"/>
        </pc:sldMkLst>
      </pc:sldChg>
      <pc:sldChg chg="mod modShow">
        <pc:chgData name="Sandeep Narayanan Kadan Veedu" userId="7b91dc5c-1d53-4b50-a540-31742fcfcc18" providerId="ADAL" clId="{29594C35-8B4C-4BB6-AC00-E4651F2EDE93}" dt="2025-09-03T09:49:46.732" v="107" actId="729"/>
        <pc:sldMkLst>
          <pc:docMk/>
          <pc:sldMk cId="4253699681" sldId="2147479271"/>
        </pc:sldMkLst>
      </pc:sldChg>
      <pc:sldChg chg="modSp new mod ord">
        <pc:chgData name="Sandeep Narayanan Kadan Veedu" userId="7b91dc5c-1d53-4b50-a540-31742fcfcc18" providerId="ADAL" clId="{29594C35-8B4C-4BB6-AC00-E4651F2EDE93}" dt="2025-09-03T09:50:35.259" v="135" actId="20577"/>
        <pc:sldMkLst>
          <pc:docMk/>
          <pc:sldMk cId="3112363166" sldId="2147479272"/>
        </pc:sldMkLst>
      </pc:sldChg>
      <pc:sldChg chg="new del">
        <pc:chgData name="Sandeep Narayanan Kadan Veedu" userId="7b91dc5c-1d53-4b50-a540-31742fcfcc18" providerId="ADAL" clId="{29594C35-8B4C-4BB6-AC00-E4651F2EDE93}" dt="2025-09-03T09:49:29.757" v="101" actId="680"/>
        <pc:sldMkLst>
          <pc:docMk/>
          <pc:sldMk cId="3820878357" sldId="2147479272"/>
        </pc:sldMkLst>
      </pc:sldChg>
      <pc:sldChg chg="modSp add mod modShow">
        <pc:chgData name="Sandeep Narayanan Kadan Veedu" userId="7b91dc5c-1d53-4b50-a540-31742fcfcc18" providerId="ADAL" clId="{29594C35-8B4C-4BB6-AC00-E4651F2EDE93}" dt="2025-09-03T09:50:27.494" v="125" actId="20577"/>
        <pc:sldMkLst>
          <pc:docMk/>
          <pc:sldMk cId="988370563" sldId="2147479273"/>
        </pc:sldMkLst>
      </pc:sldChg>
      <pc:sldChg chg="modSp new mod">
        <pc:chgData name="Sandeep Narayanan Kadan Veedu" userId="7b91dc5c-1d53-4b50-a540-31742fcfcc18" providerId="ADAL" clId="{29594C35-8B4C-4BB6-AC00-E4651F2EDE93}" dt="2025-09-03T10:23:16.147" v="474" actId="20577"/>
        <pc:sldMkLst>
          <pc:docMk/>
          <pc:sldMk cId="3703171423" sldId="2147479274"/>
        </pc:sldMkLst>
      </pc:sldChg>
      <pc:sldChg chg="modSp add mod">
        <pc:chgData name="Sandeep Narayanan Kadan Veedu" userId="7b91dc5c-1d53-4b50-a540-31742fcfcc18" providerId="ADAL" clId="{29594C35-8B4C-4BB6-AC00-E4651F2EDE93}" dt="2025-09-03T10:18:35.185" v="266" actId="20577"/>
        <pc:sldMkLst>
          <pc:docMk/>
          <pc:sldMk cId="2473769540" sldId="2147479275"/>
        </pc:sldMkLst>
      </pc:sldChg>
      <pc:sldChg chg="modSp new mod">
        <pc:chgData name="Sandeep Narayanan Kadan Veedu" userId="7b91dc5c-1d53-4b50-a540-31742fcfcc18" providerId="ADAL" clId="{29594C35-8B4C-4BB6-AC00-E4651F2EDE93}" dt="2025-09-03T10:26:20.122" v="614" actId="20577"/>
        <pc:sldMkLst>
          <pc:docMk/>
          <pc:sldMk cId="932702776" sldId="2147479276"/>
        </pc:sldMkLst>
      </pc:sldChg>
      <pc:sldChg chg="modSp new mod">
        <pc:chgData name="Sandeep Narayanan Kadan Veedu" userId="7b91dc5c-1d53-4b50-a540-31742fcfcc18" providerId="ADAL" clId="{29594C35-8B4C-4BB6-AC00-E4651F2EDE93}" dt="2025-09-03T10:23:42.188" v="479" actId="20577"/>
        <pc:sldMkLst>
          <pc:docMk/>
          <pc:sldMk cId="2379558199" sldId="2147479277"/>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F6FD348-9C7F-4865-875C-863EC6E2CB8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3294207-A46E-4F9A-91C9-BB4398CEA98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r>
              <a:rPr lang="en-US"/>
              <a:t> </a:t>
            </a:r>
          </a:p>
        </p:txBody>
      </p:sp>
      <p:sp>
        <p:nvSpPr>
          <p:cNvPr id="4" name="Footer Placeholder 3">
            <a:extLst>
              <a:ext uri="{FF2B5EF4-FFF2-40B4-BE49-F238E27FC236}">
                <a16:creationId xmlns:a16="http://schemas.microsoft.com/office/drawing/2014/main" id="{95105526-C577-427D-800D-7921EA16026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FCA4CFA-39AC-4AB6-B521-EBDB0AF74AF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67AEDCC-D3AE-4D3E-A1AA-6BA600F277AC}" type="slidenum">
              <a:rPr lang="en-US" smtClean="0"/>
              <a:t>‹#›</a:t>
            </a:fld>
            <a:endParaRPr lang="en-US"/>
          </a:p>
        </p:txBody>
      </p:sp>
    </p:spTree>
    <p:extLst>
      <p:ext uri="{BB962C8B-B14F-4D97-AF65-F5344CB8AC3E}">
        <p14:creationId xmlns:p14="http://schemas.microsoft.com/office/powerpoint/2010/main" val="1754262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Ericsson Hilda Light" panose="00000400000000000000" pitchFamily="2" charset="0"/>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Ericsson Hilda Light" panose="00000400000000000000" pitchFamily="2" charset="0"/>
              </a:defRPr>
            </a:lvl1pPr>
          </a:lstStyle>
          <a:p>
            <a:r>
              <a:rPr lang="en-US"/>
              <a:t> </a:t>
            </a: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Ericsson Hilda Light" panose="00000400000000000000" pitchFamily="2" charset="0"/>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Ericsson Hilda Light" panose="00000400000000000000" pitchFamily="2" charset="0"/>
              </a:defRPr>
            </a:lvl1pPr>
          </a:lstStyle>
          <a:p>
            <a:fld id="{F949BC75-2359-4F98-918A-7033C92AD487}" type="slidenum">
              <a:rPr lang="en-US" smtClean="0"/>
              <a:pPr/>
              <a:t>‹#›</a:t>
            </a:fld>
            <a:endParaRPr lang="en-US"/>
          </a:p>
        </p:txBody>
      </p:sp>
    </p:spTree>
    <p:extLst>
      <p:ext uri="{BB962C8B-B14F-4D97-AF65-F5344CB8AC3E}">
        <p14:creationId xmlns:p14="http://schemas.microsoft.com/office/powerpoint/2010/main" val="1133333820"/>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Ericsson Hilda Light" panose="00000400000000000000" pitchFamily="2" charset="0"/>
        <a:ea typeface="+mn-ea"/>
        <a:cs typeface="+mn-cs"/>
      </a:defRPr>
    </a:lvl1pPr>
    <a:lvl2pPr marL="457200" algn="l" defTabSz="914400" rtl="0" eaLnBrk="1" latinLnBrk="0" hangingPunct="1">
      <a:defRPr sz="1200" kern="1200">
        <a:solidFill>
          <a:schemeClr val="tx1"/>
        </a:solidFill>
        <a:latin typeface="Ericsson Hilda Light" panose="00000400000000000000" pitchFamily="2" charset="0"/>
        <a:ea typeface="+mn-ea"/>
        <a:cs typeface="+mn-cs"/>
      </a:defRPr>
    </a:lvl2pPr>
    <a:lvl3pPr marL="914400" algn="l" defTabSz="914400" rtl="0" eaLnBrk="1" latinLnBrk="0" hangingPunct="1">
      <a:defRPr sz="1200" kern="1200">
        <a:solidFill>
          <a:schemeClr val="tx1"/>
        </a:solidFill>
        <a:latin typeface="Ericsson Hilda Light" panose="00000400000000000000" pitchFamily="2" charset="0"/>
        <a:ea typeface="+mn-ea"/>
        <a:cs typeface="+mn-cs"/>
      </a:defRPr>
    </a:lvl3pPr>
    <a:lvl4pPr marL="1371600" algn="l" defTabSz="914400" rtl="0" eaLnBrk="1" latinLnBrk="0" hangingPunct="1">
      <a:defRPr sz="1200" kern="1200">
        <a:solidFill>
          <a:schemeClr val="tx1"/>
        </a:solidFill>
        <a:latin typeface="Ericsson Hilda Light" panose="00000400000000000000" pitchFamily="2" charset="0"/>
        <a:ea typeface="+mn-ea"/>
        <a:cs typeface="+mn-cs"/>
      </a:defRPr>
    </a:lvl4pPr>
    <a:lvl5pPr marL="1828800" algn="l" defTabSz="914400" rtl="0" eaLnBrk="1" latinLnBrk="0" hangingPunct="1">
      <a:defRPr sz="1200" kern="1200">
        <a:solidFill>
          <a:schemeClr val="tx1"/>
        </a:solidFill>
        <a:latin typeface="Ericsson Hilda Light" panose="000004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r>
              <a:rPr lang="en-US"/>
              <a:t>Test document 2 </a:t>
            </a:r>
          </a:p>
        </p:txBody>
      </p:sp>
      <p:sp>
        <p:nvSpPr>
          <p:cNvPr id="5" name="Date Placeholder 4"/>
          <p:cNvSpPr>
            <a:spLocks noGrp="1"/>
          </p:cNvSpPr>
          <p:nvPr>
            <p:ph type="dt" idx="1"/>
          </p:nvPr>
        </p:nvSpPr>
        <p:spPr/>
        <p:txBody>
          <a:bodyPr/>
          <a:lstStyle/>
          <a:p>
            <a:r>
              <a:rPr lang="en-US"/>
              <a:t> </a:t>
            </a:r>
          </a:p>
        </p:txBody>
      </p:sp>
      <p:sp>
        <p:nvSpPr>
          <p:cNvPr id="6" name="Footer Placeholder 5"/>
          <p:cNvSpPr>
            <a:spLocks noGrp="1"/>
          </p:cNvSpPr>
          <p:nvPr>
            <p:ph type="ftr" sz="quarter" idx="4"/>
          </p:nvPr>
        </p:nvSpPr>
        <p:spPr/>
        <p:txBody>
          <a:bodyPr/>
          <a:lstStyle/>
          <a:p>
            <a:r>
              <a:rPr lang="en-US"/>
              <a:t>1551-192072 Uen, Rev PA1 </a:t>
            </a:r>
          </a:p>
        </p:txBody>
      </p:sp>
      <p:sp>
        <p:nvSpPr>
          <p:cNvPr id="7" name="Slide Number Placeholder 6"/>
          <p:cNvSpPr>
            <a:spLocks noGrp="1"/>
          </p:cNvSpPr>
          <p:nvPr>
            <p:ph type="sldNum" sz="quarter" idx="5"/>
          </p:nvPr>
        </p:nvSpPr>
        <p:spPr/>
        <p:txBody>
          <a:bodyPr/>
          <a:lstStyle/>
          <a:p>
            <a:fld id="{F949BC75-2359-4F98-918A-7033C92AD487}" type="slidenum">
              <a:rPr lang="en-US" smtClean="0"/>
              <a:pPr/>
              <a:t>1</a:t>
            </a:fld>
            <a:endParaRPr lang="en-US"/>
          </a:p>
        </p:txBody>
      </p:sp>
    </p:spTree>
    <p:extLst>
      <p:ext uri="{BB962C8B-B14F-4D97-AF65-F5344CB8AC3E}">
        <p14:creationId xmlns:p14="http://schemas.microsoft.com/office/powerpoint/2010/main" val="2853605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2616A3-D807-7028-9E05-1D5E0565096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CDE201-E668-5293-B6DF-9B4F7E0A85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73D7B47-A1D2-85CA-83D3-7583542B6CA8}"/>
              </a:ext>
            </a:extLst>
          </p:cNvPr>
          <p:cNvSpPr>
            <a:spLocks noGrp="1"/>
          </p:cNvSpPr>
          <p:nvPr>
            <p:ph type="body" idx="1"/>
          </p:nvPr>
        </p:nvSpPr>
        <p:spPr/>
        <p:txBody>
          <a:bodyPr/>
          <a:lstStyle/>
          <a:p>
            <a:endParaRPr lang="en-US"/>
          </a:p>
        </p:txBody>
      </p:sp>
      <p:sp>
        <p:nvSpPr>
          <p:cNvPr id="4" name="Header Placeholder 3">
            <a:extLst>
              <a:ext uri="{FF2B5EF4-FFF2-40B4-BE49-F238E27FC236}">
                <a16:creationId xmlns:a16="http://schemas.microsoft.com/office/drawing/2014/main" id="{2E562170-475F-D5AD-C8BE-C08868ED69C4}"/>
              </a:ext>
            </a:extLst>
          </p:cNvPr>
          <p:cNvSpPr>
            <a:spLocks noGrp="1"/>
          </p:cNvSpPr>
          <p:nvPr>
            <p:ph type="hdr" sz="quarter"/>
          </p:nvPr>
        </p:nvSpPr>
        <p:spPr/>
        <p:txBody>
          <a:bodyPr/>
          <a:lstStyle/>
          <a:p>
            <a:endParaRPr lang="en-US"/>
          </a:p>
        </p:txBody>
      </p:sp>
      <p:sp>
        <p:nvSpPr>
          <p:cNvPr id="5" name="Date Placeholder 4">
            <a:extLst>
              <a:ext uri="{FF2B5EF4-FFF2-40B4-BE49-F238E27FC236}">
                <a16:creationId xmlns:a16="http://schemas.microsoft.com/office/drawing/2014/main" id="{1ECC5BD0-8CFD-BA5C-6DA7-E136AD177AEC}"/>
              </a:ext>
            </a:extLst>
          </p:cNvPr>
          <p:cNvSpPr>
            <a:spLocks noGrp="1"/>
          </p:cNvSpPr>
          <p:nvPr>
            <p:ph type="dt" idx="1"/>
          </p:nvPr>
        </p:nvSpPr>
        <p:spPr/>
        <p:txBody>
          <a:bodyPr/>
          <a:lstStyle/>
          <a:p>
            <a:r>
              <a:rPr lang="en-US"/>
              <a:t> </a:t>
            </a:r>
          </a:p>
        </p:txBody>
      </p:sp>
      <p:sp>
        <p:nvSpPr>
          <p:cNvPr id="6" name="Footer Placeholder 5">
            <a:extLst>
              <a:ext uri="{FF2B5EF4-FFF2-40B4-BE49-F238E27FC236}">
                <a16:creationId xmlns:a16="http://schemas.microsoft.com/office/drawing/2014/main" id="{0B520A53-30BA-745C-08DE-A1412BF78F37}"/>
              </a:ext>
            </a:extLst>
          </p:cNvPr>
          <p:cNvSpPr>
            <a:spLocks noGrp="1"/>
          </p:cNvSpPr>
          <p:nvPr>
            <p:ph type="ftr" sz="quarter" idx="4"/>
          </p:nvPr>
        </p:nvSpPr>
        <p:spPr/>
        <p:txBody>
          <a:bodyPr/>
          <a:lstStyle/>
          <a:p>
            <a:endParaRPr lang="en-US"/>
          </a:p>
        </p:txBody>
      </p:sp>
      <p:sp>
        <p:nvSpPr>
          <p:cNvPr id="7" name="Slide Number Placeholder 6">
            <a:extLst>
              <a:ext uri="{FF2B5EF4-FFF2-40B4-BE49-F238E27FC236}">
                <a16:creationId xmlns:a16="http://schemas.microsoft.com/office/drawing/2014/main" id="{37EE7442-F0AA-2124-4534-0AE2B59C91CB}"/>
              </a:ext>
            </a:extLst>
          </p:cNvPr>
          <p:cNvSpPr>
            <a:spLocks noGrp="1"/>
          </p:cNvSpPr>
          <p:nvPr>
            <p:ph type="sldNum" sz="quarter" idx="5"/>
          </p:nvPr>
        </p:nvSpPr>
        <p:spPr/>
        <p:txBody>
          <a:bodyPr/>
          <a:lstStyle/>
          <a:p>
            <a:fld id="{F949BC75-2359-4F98-918A-7033C92AD487}" type="slidenum">
              <a:rPr lang="en-US" smtClean="0"/>
              <a:pPr/>
              <a:t>8</a:t>
            </a:fld>
            <a:endParaRPr lang="en-US"/>
          </a:p>
        </p:txBody>
      </p:sp>
    </p:spTree>
    <p:extLst>
      <p:ext uri="{BB962C8B-B14F-4D97-AF65-F5344CB8AC3E}">
        <p14:creationId xmlns:p14="http://schemas.microsoft.com/office/powerpoint/2010/main" val="4753026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0"/>
            <a:ext cx="8353426" cy="3457576"/>
          </a:xfrm>
        </p:spPr>
        <p:txBody>
          <a:bodyPr/>
          <a:lstStyle>
            <a:lvl1pPr>
              <a:lnSpc>
                <a:spcPct val="85000"/>
              </a:lnSpc>
              <a:defRPr sz="8000" b="0" kern="1400" spc="-160" baseline="0">
                <a:solidFill>
                  <a:schemeClr val="tx1"/>
                </a:solidFill>
                <a:latin typeface="+mj-lt"/>
              </a:defRPr>
            </a:lvl1pPr>
          </a:lstStyle>
          <a:p>
            <a:r>
              <a:rPr lang="en-US"/>
              <a:t>Title/cover page,   Ericsson Hilda Light 80pt, max 3-lines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Description/subtitle/speaker…</a:t>
            </a:r>
            <a:br>
              <a:rPr lang="en-US"/>
            </a:br>
            <a:r>
              <a:rPr lang="en-US"/>
              <a:t>Ericsson Hilda Black 20pt</a:t>
            </a:r>
          </a:p>
        </p:txBody>
      </p:sp>
      <p:sp>
        <p:nvSpPr>
          <p:cNvPr id="3" name="Content Placeholder 2"/>
          <p:cNvSpPr>
            <a:spLocks noGrp="1"/>
          </p:cNvSpPr>
          <p:nvPr>
            <p:ph sz="quarter" idx="10" hasCustomPrompt="1"/>
          </p:nvPr>
        </p:nvSpPr>
        <p:spPr>
          <a:xfrm>
            <a:off x="6240463" y="6264000"/>
            <a:ext cx="1910479" cy="262800"/>
          </a:xfrm>
          <a:prstGeom prst="rect">
            <a:avLst/>
          </a:prstGeom>
        </p:spPr>
        <p:txBody>
          <a:bodyPr wrap="none" tIns="0" bIns="0" anchor="ctr" anchorCtr="0"/>
          <a:lstStyle>
            <a:lvl1pPr marL="0" indent="0" algn="r">
              <a:buNone/>
              <a:defRPr sz="1200">
                <a:solidFill>
                  <a:schemeClr val="tx1"/>
                </a:solidFill>
                <a:latin typeface="+mn-lt"/>
              </a:defRPr>
            </a:lvl1pPr>
          </a:lstStyle>
          <a:p>
            <a:r>
              <a:rPr lang="en-US"/>
              <a:t>Speaker name</a:t>
            </a:r>
          </a:p>
        </p:txBody>
      </p:sp>
      <p:sp>
        <p:nvSpPr>
          <p:cNvPr id="12" name="Content Placeholder 11"/>
          <p:cNvSpPr>
            <a:spLocks noGrp="1"/>
          </p:cNvSpPr>
          <p:nvPr>
            <p:ph sz="quarter" idx="11" hasCustomPrompt="1"/>
          </p:nvPr>
        </p:nvSpPr>
        <p:spPr>
          <a:xfrm>
            <a:off x="8229600" y="6264000"/>
            <a:ext cx="2515041" cy="262800"/>
          </a:xfrm>
          <a:prstGeom prst="rect">
            <a:avLst/>
          </a:prstGeom>
          <a:noFill/>
          <a:ln w="9525">
            <a:noFill/>
            <a:miter lim="800000"/>
            <a:headEnd/>
            <a:tailEnd/>
          </a:ln>
        </p:spPr>
        <p:txBody>
          <a:bodyPr tIns="0" rIns="0" bIns="0" anchor="ctr" anchorCtr="0"/>
          <a:lstStyle>
            <a:lvl1pPr marL="0" indent="0" algn="ctr">
              <a:buNone/>
              <a:defRPr lang="en-US" sz="1200" dirty="0">
                <a:solidFill>
                  <a:schemeClr val="tx1"/>
                </a:solidFill>
                <a:latin typeface="+mn-lt"/>
              </a:defRPr>
            </a:lvl1pPr>
          </a:lstStyle>
          <a:p>
            <a:r>
              <a:rPr lang="en-US"/>
              <a:t>Organization</a:t>
            </a:r>
          </a:p>
        </p:txBody>
      </p:sp>
      <p:sp>
        <p:nvSpPr>
          <p:cNvPr id="15" name="Content Placeholder 11"/>
          <p:cNvSpPr>
            <a:spLocks noGrp="1"/>
          </p:cNvSpPr>
          <p:nvPr>
            <p:ph sz="quarter" idx="12" hasCustomPrompt="1"/>
          </p:nvPr>
        </p:nvSpPr>
        <p:spPr>
          <a:xfrm>
            <a:off x="10811951" y="6264000"/>
            <a:ext cx="897503" cy="262800"/>
          </a:xfrm>
          <a:prstGeom prst="rect">
            <a:avLst/>
          </a:prstGeom>
          <a:noFill/>
          <a:ln w="9525">
            <a:noFill/>
            <a:miter lim="800000"/>
            <a:headEnd/>
            <a:tailEnd/>
          </a:ln>
        </p:spPr>
        <p:txBody>
          <a:bodyPr wrap="none" tIns="0" rIns="0" bIns="0" anchor="ctr" anchorCtr="0"/>
          <a:lstStyle>
            <a:lvl1pPr marL="0" indent="0" algn="ctr">
              <a:buNone/>
              <a:defRPr lang="en-US" sz="1200" dirty="0">
                <a:solidFill>
                  <a:schemeClr val="tx1"/>
                </a:solidFill>
                <a:latin typeface="+mn-lt"/>
              </a:defRPr>
            </a:lvl1pPr>
          </a:lstStyle>
          <a:p>
            <a:pPr lvl="0"/>
            <a:r>
              <a:rPr lang="en-US"/>
              <a:t>YYYY-MM-DD</a:t>
            </a:r>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72C1EE1F-EF94-4EBA-A010-8BC3D2F38C39}"/>
              </a:ext>
            </a:extLst>
          </p:cNvPr>
          <p:cNvSpPr txBox="1"/>
          <p:nvPr userDrawn="1"/>
        </p:nvSpPr>
        <p:spPr>
          <a:xfrm>
            <a:off x="421638"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2025-11-26  |  Page </a:t>
            </a:r>
            <a:fld id="{2931E1E2-2802-451C-92EB-B1A8777ECA58}" type="slidenum">
              <a:rPr lang="en-US" sz="800" b="0" i="0" u="none" smtClean="0">
                <a:solidFill>
                  <a:schemeClr val="tx1"/>
                </a:solidFill>
                <a:latin typeface="+mn-lt"/>
              </a:rPr>
              <a:t>‹#›</a:t>
            </a:fld>
            <a:endParaRPr lang="en-US" sz="800" b="0" i="0" u="none">
              <a:solidFill>
                <a:schemeClr val="tx1"/>
              </a:solidFill>
              <a:latin typeface="+mn-lt"/>
            </a:endParaRPr>
          </a:p>
        </p:txBody>
      </p:sp>
    </p:spTree>
    <p:extLst>
      <p:ext uri="{BB962C8B-B14F-4D97-AF65-F5344CB8AC3E}">
        <p14:creationId xmlns:p14="http://schemas.microsoft.com/office/powerpoint/2010/main" val="1374575616"/>
      </p:ext>
    </p:extLst>
  </p:cSld>
  <p:clrMapOvr>
    <a:masterClrMapping/>
  </p:clrMapOvr>
  <p:hf sldNum="0" hdr="0" ftr="0"/>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4 Content">
    <p:spTree>
      <p:nvGrpSpPr>
        <p:cNvPr id="1" name=""/>
        <p:cNvGrpSpPr/>
        <p:nvPr/>
      </p:nvGrpSpPr>
      <p:grpSpPr>
        <a:xfrm>
          <a:off x="0" y="0"/>
          <a:ext cx="0" cy="0"/>
          <a:chOff x="0" y="0"/>
          <a:chExt cx="0" cy="0"/>
        </a:xfrm>
      </p:grpSpPr>
      <p:sp>
        <p:nvSpPr>
          <p:cNvPr id="9" name="Title_SM">
            <a:extLst>
              <a:ext uri="{FF2B5EF4-FFF2-40B4-BE49-F238E27FC236}">
                <a16:creationId xmlns:a16="http://schemas.microsoft.com/office/drawing/2014/main" id="{2C948968-FB06-45CC-8259-6BDE4430EACB}"/>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3" name="Content Placeholder 1"/>
          <p:cNvSpPr>
            <a:spLocks noGrp="1"/>
          </p:cNvSpPr>
          <p:nvPr>
            <p:ph sz="quarter" idx="1" hasCustomPrompt="1"/>
          </p:nvPr>
        </p:nvSpPr>
        <p:spPr>
          <a:xfrm>
            <a:off x="481655" y="1844674"/>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4" name="Content Placeholder 2"/>
          <p:cNvSpPr>
            <a:spLocks noGrp="1"/>
          </p:cNvSpPr>
          <p:nvPr>
            <p:ph sz="quarter" idx="2" hasCustomPrompt="1"/>
          </p:nvPr>
        </p:nvSpPr>
        <p:spPr>
          <a:xfrm>
            <a:off x="6242694" y="1847723"/>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Content Placeholder 3"/>
          <p:cNvSpPr>
            <a:spLocks noGrp="1"/>
          </p:cNvSpPr>
          <p:nvPr>
            <p:ph sz="quarter" idx="4" hasCustomPrompt="1"/>
          </p:nvPr>
        </p:nvSpPr>
        <p:spPr>
          <a:xfrm>
            <a:off x="6242694" y="4151955"/>
            <a:ext cx="5472113" cy="2087564"/>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7" name="Content Placeholder 4">
            <a:extLst>
              <a:ext uri="{FF2B5EF4-FFF2-40B4-BE49-F238E27FC236}">
                <a16:creationId xmlns:a16="http://schemas.microsoft.com/office/drawing/2014/main" id="{5BD2C41D-0700-4885-AB77-25AFFE4E1FDA}"/>
              </a:ext>
            </a:extLst>
          </p:cNvPr>
          <p:cNvSpPr>
            <a:spLocks noGrp="1"/>
          </p:cNvSpPr>
          <p:nvPr>
            <p:ph sz="quarter" idx="10" hasCustomPrompt="1"/>
          </p:nvPr>
        </p:nvSpPr>
        <p:spPr>
          <a:xfrm>
            <a:off x="481655" y="4152597"/>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10"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549048C1-340D-44C4-857B-1B201EC9A7E7}"/>
              </a:ext>
            </a:extLst>
          </p:cNvPr>
          <p:cNvSpPr txBox="1"/>
          <p:nvPr userDrawn="1"/>
        </p:nvSpPr>
        <p:spPr>
          <a:xfrm>
            <a:off x="421638"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2025-11-26  |  Page </a:t>
            </a:r>
            <a:fld id="{46FFD10A-1AD3-4A15-8E54-4D4C9ED7A1ED}" type="slidenum">
              <a:rPr lang="en-US" sz="800" b="0" i="0" u="none" smtClean="0">
                <a:solidFill>
                  <a:schemeClr val="tx1"/>
                </a:solidFill>
                <a:latin typeface="+mn-lt"/>
              </a:rPr>
              <a:t>‹#›</a:t>
            </a:fld>
            <a:endParaRPr lang="en-US" sz="800" b="0" i="0" u="none">
              <a:solidFill>
                <a:schemeClr val="tx1"/>
              </a:solidFill>
              <a:latin typeface="+mn-lt"/>
            </a:endParaRPr>
          </a:p>
        </p:txBody>
      </p:sp>
    </p:spTree>
    <p:extLst>
      <p:ext uri="{BB962C8B-B14F-4D97-AF65-F5344CB8AC3E}">
        <p14:creationId xmlns:p14="http://schemas.microsoft.com/office/powerpoint/2010/main" val="25486120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8 Content">
    <p:spTree>
      <p:nvGrpSpPr>
        <p:cNvPr id="1" name=""/>
        <p:cNvGrpSpPr/>
        <p:nvPr/>
      </p:nvGrpSpPr>
      <p:grpSpPr>
        <a:xfrm>
          <a:off x="0" y="0"/>
          <a:ext cx="0" cy="0"/>
          <a:chOff x="0" y="0"/>
          <a:chExt cx="0" cy="0"/>
        </a:xfrm>
      </p:grpSpPr>
      <p:sp>
        <p:nvSpPr>
          <p:cNvPr id="13" name="Title_SM">
            <a:extLst>
              <a:ext uri="{FF2B5EF4-FFF2-40B4-BE49-F238E27FC236}">
                <a16:creationId xmlns:a16="http://schemas.microsoft.com/office/drawing/2014/main" id="{99858DC4-E787-41D2-A613-961D60F8911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3" name="Content Placeholder 1"/>
          <p:cNvSpPr>
            <a:spLocks noGrp="1"/>
          </p:cNvSpPr>
          <p:nvPr>
            <p:ph sz="quarter" idx="1" hasCustomPrompt="1"/>
          </p:nvPr>
        </p:nvSpPr>
        <p:spPr>
          <a:xfrm>
            <a:off x="481560" y="1844675"/>
            <a:ext cx="2592389"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4" name="Content Placeholder 2"/>
          <p:cNvSpPr>
            <a:spLocks noGrp="1"/>
          </p:cNvSpPr>
          <p:nvPr>
            <p:ph sz="quarter" idx="2" hasCustomPrompt="1"/>
          </p:nvPr>
        </p:nvSpPr>
        <p:spPr>
          <a:xfrm>
            <a:off x="6243216" y="1844674"/>
            <a:ext cx="2592387"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solidFill>
                  <a:schemeClr val="tx1"/>
                </a:solidFill>
              </a:defRPr>
            </a:lvl4pPr>
            <a:lvl5pPr>
              <a:defRPr sz="2000"/>
            </a:lvl5pPr>
          </a:lstStyle>
          <a:p>
            <a:pPr lvl="0"/>
            <a:r>
              <a:rPr lang="en-US"/>
              <a:t>For heading, use Ericsson Hilda in bold. For copy and bullets, use E. Hilda.</a:t>
            </a:r>
          </a:p>
          <a:p>
            <a:pPr lvl="0"/>
            <a:r>
              <a:rPr lang="en-US"/>
              <a:t>First level</a:t>
            </a:r>
          </a:p>
          <a:p>
            <a:pPr lvl="1"/>
            <a:r>
              <a:rPr lang="en-US"/>
              <a:t>Second level</a:t>
            </a:r>
          </a:p>
          <a:p>
            <a:pPr lvl="3"/>
            <a:endParaRPr lang="en-US"/>
          </a:p>
        </p:txBody>
      </p:sp>
      <p:sp>
        <p:nvSpPr>
          <p:cNvPr id="5" name="Content Placeholder 3"/>
          <p:cNvSpPr>
            <a:spLocks noGrp="1"/>
          </p:cNvSpPr>
          <p:nvPr>
            <p:ph sz="quarter" idx="3" hasCustomPrompt="1"/>
          </p:nvPr>
        </p:nvSpPr>
        <p:spPr>
          <a:xfrm>
            <a:off x="481561" y="4151134"/>
            <a:ext cx="2592389" cy="2087563"/>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6" name="Content Placeholder 4"/>
          <p:cNvSpPr>
            <a:spLocks noGrp="1"/>
          </p:cNvSpPr>
          <p:nvPr>
            <p:ph sz="quarter" idx="4" hasCustomPrompt="1"/>
          </p:nvPr>
        </p:nvSpPr>
        <p:spPr>
          <a:xfrm>
            <a:off x="6243152" y="4151245"/>
            <a:ext cx="2592387" cy="2086292"/>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marL="1028700" indent="0">
              <a:buNone/>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9" name="Content Placeholder 5"/>
          <p:cNvSpPr>
            <a:spLocks noGrp="1"/>
          </p:cNvSpPr>
          <p:nvPr>
            <p:ph sz="quarter" idx="11" hasCustomPrompt="1"/>
          </p:nvPr>
        </p:nvSpPr>
        <p:spPr>
          <a:xfrm>
            <a:off x="3359835" y="1844674"/>
            <a:ext cx="2592388"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8" name="Content Placeholder 6"/>
          <p:cNvSpPr>
            <a:spLocks noGrp="1"/>
          </p:cNvSpPr>
          <p:nvPr>
            <p:ph sz="quarter" idx="10" hasCustomPrompt="1"/>
          </p:nvPr>
        </p:nvSpPr>
        <p:spPr>
          <a:xfrm>
            <a:off x="3361288" y="4151861"/>
            <a:ext cx="2592387" cy="2087563"/>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11" name="Content Placeholder 7"/>
          <p:cNvSpPr>
            <a:spLocks noGrp="1"/>
          </p:cNvSpPr>
          <p:nvPr>
            <p:ph sz="quarter" idx="13" hasCustomPrompt="1"/>
          </p:nvPr>
        </p:nvSpPr>
        <p:spPr>
          <a:xfrm>
            <a:off x="9122324" y="1844674"/>
            <a:ext cx="2592387" cy="2089151"/>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solidFill>
                  <a:schemeClr val="tx1"/>
                </a:solidFill>
              </a:defRPr>
            </a:lvl4pPr>
            <a:lvl5pPr>
              <a:defRPr sz="2000"/>
            </a:lvl5pPr>
          </a:lstStyle>
          <a:p>
            <a:pPr lvl="0"/>
            <a:r>
              <a:rPr lang="en-US"/>
              <a:t>For heading, use Ericsson Hilda in bold. For copy and bullets, use E. Hilda.</a:t>
            </a:r>
          </a:p>
          <a:p>
            <a:pPr lvl="0"/>
            <a:r>
              <a:rPr lang="en-US"/>
              <a:t>First level</a:t>
            </a:r>
          </a:p>
          <a:p>
            <a:pPr lvl="1"/>
            <a:r>
              <a:rPr lang="en-US"/>
              <a:t>Second level</a:t>
            </a:r>
          </a:p>
          <a:p>
            <a:pPr lvl="3"/>
            <a:endParaRPr lang="en-US"/>
          </a:p>
        </p:txBody>
      </p:sp>
      <p:sp>
        <p:nvSpPr>
          <p:cNvPr id="10" name="Content Placeholder 8"/>
          <p:cNvSpPr>
            <a:spLocks noGrp="1"/>
          </p:cNvSpPr>
          <p:nvPr>
            <p:ph sz="quarter" idx="12" hasCustomPrompt="1"/>
          </p:nvPr>
        </p:nvSpPr>
        <p:spPr>
          <a:xfrm>
            <a:off x="9122324" y="4151861"/>
            <a:ext cx="2592387" cy="2087562"/>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14"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089CBEB5-348B-49F3-8F8B-FDEE08950E37}"/>
              </a:ext>
            </a:extLst>
          </p:cNvPr>
          <p:cNvSpPr txBox="1"/>
          <p:nvPr userDrawn="1"/>
        </p:nvSpPr>
        <p:spPr>
          <a:xfrm>
            <a:off x="421638"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2025-11-26  |  Page </a:t>
            </a:r>
            <a:fld id="{3C71283F-BB28-49B9-A2CD-6D6F8648BE76}" type="slidenum">
              <a:rPr lang="en-US" sz="800" b="0" i="0" u="none" smtClean="0">
                <a:solidFill>
                  <a:schemeClr val="tx1"/>
                </a:solidFill>
                <a:latin typeface="+mn-lt"/>
              </a:rPr>
              <a:t>‹#›</a:t>
            </a:fld>
            <a:endParaRPr lang="en-US" sz="800" b="0" i="0" u="none">
              <a:solidFill>
                <a:schemeClr val="tx1"/>
              </a:solidFill>
              <a:latin typeface="+mn-lt"/>
            </a:endParaRPr>
          </a:p>
        </p:txBody>
      </p:sp>
    </p:spTree>
    <p:extLst>
      <p:ext uri="{BB962C8B-B14F-4D97-AF65-F5344CB8AC3E}">
        <p14:creationId xmlns:p14="http://schemas.microsoft.com/office/powerpoint/2010/main" val="14369881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Black logo end slide">
    <p:spTree>
      <p:nvGrpSpPr>
        <p:cNvPr id="1" name=""/>
        <p:cNvGrpSpPr/>
        <p:nvPr/>
      </p:nvGrpSpPr>
      <p:grpSpPr>
        <a:xfrm>
          <a:off x="0" y="0"/>
          <a:ext cx="0" cy="0"/>
          <a:chOff x="0" y="0"/>
          <a:chExt cx="0" cy="0"/>
        </a:xfrm>
      </p:grpSpPr>
      <p:sp>
        <p:nvSpPr>
          <p:cNvPr id="9" name="SubTitle_TM">
            <a:extLst>
              <a:ext uri="{FF2B5EF4-FFF2-40B4-BE49-F238E27FC236}">
                <a16:creationId xmlns:a16="http://schemas.microsoft.com/office/drawing/2014/main" id="{B200748E-0B61-48E1-8B47-504C30250995}"/>
              </a:ext>
            </a:extLst>
          </p:cNvPr>
          <p:cNvSpPr>
            <a:spLocks noGrp="1" noChangeArrowheads="1"/>
          </p:cNvSpPr>
          <p:nvPr>
            <p:ph type="subTitle" idx="1" hasCustomPrompt="1"/>
          </p:nvPr>
        </p:nvSpPr>
        <p:spPr>
          <a:xfrm>
            <a:off x="3071813" y="4309200"/>
            <a:ext cx="6048375" cy="347472"/>
          </a:xfrm>
          <a:prstGeom prst="rect">
            <a:avLst/>
          </a:prstGeom>
        </p:spPr>
        <p:txBody>
          <a:bodyPr rIns="72000" anchor="ctr"/>
          <a:lstStyle>
            <a:lvl1pPr marL="0" indent="0" algn="ctr">
              <a:lnSpc>
                <a:spcPct val="100000"/>
              </a:lnSpc>
              <a:spcBef>
                <a:spcPts val="0"/>
              </a:spcBef>
              <a:buFont typeface="Ericsson Hilda Light" charset="0"/>
              <a:buNone/>
              <a:defRPr sz="2000" baseline="0">
                <a:solidFill>
                  <a:schemeClr val="tx1"/>
                </a:solidFill>
                <a:latin typeface="+mn-lt"/>
              </a:defRPr>
            </a:lvl1pPr>
          </a:lstStyle>
          <a:p>
            <a:r>
              <a:rPr lang="en-US"/>
              <a:t>Use this space for relevant Ericsson URLs or hashtags</a:t>
            </a:r>
          </a:p>
        </p:txBody>
      </p:sp>
      <p:pic>
        <p:nvPicPr>
          <p:cNvPr id="6" name="Graphic 5">
            <a:extLst>
              <a:ext uri="{FF2B5EF4-FFF2-40B4-BE49-F238E27FC236}">
                <a16:creationId xmlns:a16="http://schemas.microsoft.com/office/drawing/2014/main" id="{8979B00C-7C1F-4F17-8D52-31D787A1234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06895" y="2854112"/>
            <a:ext cx="1163145" cy="1163145"/>
          </a:xfrm>
          <a:prstGeom prst="rect">
            <a:avLst/>
          </a:prstGeom>
        </p:spPr>
      </p:pic>
    </p:spTree>
    <p:extLst>
      <p:ext uri="{BB962C8B-B14F-4D97-AF65-F5344CB8AC3E}">
        <p14:creationId xmlns:p14="http://schemas.microsoft.com/office/powerpoint/2010/main" val="5761685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Embedded characters">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F35DD-3E5E-42CB-AFA5-5E09E14F72A4}"/>
              </a:ext>
            </a:extLst>
          </p:cNvPr>
          <p:cNvSpPr txBox="1"/>
          <p:nvPr userDrawn="1"/>
        </p:nvSpPr>
        <p:spPr bwMode="auto">
          <a:xfrm>
            <a:off x="479425" y="142897"/>
            <a:ext cx="11233149" cy="6561215"/>
          </a:xfrm>
          <a:prstGeom prst="rect">
            <a:avLst/>
          </a:prstGeom>
          <a:noFill/>
          <a:ln w="9525">
            <a:noFill/>
            <a:miter lim="800000"/>
            <a:headEnd/>
            <a:tailEnd/>
          </a:ln>
        </p:spPr>
        <p:txBody>
          <a:bodyPr vert="horz" wrap="square" lIns="72000" tIns="36000" rIns="0" bIns="0" numCol="1" rtlCol="0" anchor="t" anchorCtr="0" compatLnSpc="1">
            <a:prstTxWarp prst="textNoShape">
              <a:avLst/>
            </a:prstTxWarp>
            <a:spAutoFit/>
          </a:bodyPr>
          <a:lstStyle/>
          <a:p>
            <a:pPr marL="0" indent="0">
              <a:buClr>
                <a:schemeClr val="tx1"/>
              </a:buClr>
              <a:buFont typeface="Ericsson Hilda Light" panose="00000400000000000000" pitchFamily="2" charset="0"/>
              <a:buNone/>
            </a:pPr>
            <a:r>
              <a:rPr lang="en-US" sz="1400" b="1">
                <a:solidFill>
                  <a:schemeClr val="tx1"/>
                </a:solidFill>
                <a:latin typeface="+mn-lt"/>
              </a:rPr>
              <a:t>This Master Slide is to ensure that all our characters are embedded with the presentation. Should not be used in a presentation.</a:t>
            </a:r>
            <a:endParaRPr lang="en-US"/>
          </a:p>
          <a:p>
            <a:pPr marL="0" indent="0">
              <a:buClr>
                <a:schemeClr val="tx1"/>
              </a:buClr>
              <a:buFont typeface="Ericsson Hilda Light" panose="00000400000000000000" pitchFamily="2" charset="0"/>
              <a:buNone/>
            </a:pPr>
            <a:endParaRPr lang="en-US" sz="1400" b="1">
              <a:solidFill>
                <a:schemeClr val="tx1"/>
              </a:solidFill>
              <a:latin typeface="+mn-lt"/>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u="sng" err="1">
                <a:solidFill>
                  <a:schemeClr val="tx1"/>
                </a:solidFill>
                <a:latin typeface="Ericsson Hilda ExtraLight" panose="00000300000000000000" pitchFamily="2" charset="0"/>
              </a:rPr>
              <a:t>EricssonHilda</a:t>
            </a:r>
            <a:r>
              <a:rPr lang="en-US" sz="1200" u="sng">
                <a:solidFill>
                  <a:schemeClr val="tx1"/>
                </a:solidFill>
                <a:latin typeface="Ericsson Hilda ExtraLight" panose="00000300000000000000" pitchFamily="2" charset="0"/>
              </a:rPr>
              <a:t>(</a:t>
            </a:r>
            <a:r>
              <a:rPr lang="en-US" sz="1200" u="sng" err="1">
                <a:solidFill>
                  <a:schemeClr val="tx1"/>
                </a:solidFill>
                <a:latin typeface="Ericsson Hilda ExtraLight" panose="00000300000000000000" pitchFamily="2" charset="0"/>
              </a:rPr>
              <a:t>ExtraLight</a:t>
            </a:r>
            <a:r>
              <a:rPr lang="en-US" sz="1200" u="sng">
                <a:solidFill>
                  <a:schemeClr val="tx1"/>
                </a:solidFill>
                <a:latin typeface="Ericsson Hilda ExtraLight" panose="00000300000000000000" pitchFamily="2" charset="0"/>
              </a:rPr>
              <a:t>):</a:t>
            </a:r>
            <a:r>
              <a:rPr lang="en-US" sz="1200">
                <a:solidFill>
                  <a:schemeClr val="tx1"/>
                </a:solidFill>
                <a:latin typeface="Ericsson Hilda ExtraLight" panose="00000300000000000000" pitchFamily="2" charset="0"/>
              </a:rPr>
              <a:t>!"#$%&amp;'()*+,./0123456789:;&lt;=&gt;?@ABCDEFGHIJKLMNOPQRSTUVWXYZ[\]^_`</a:t>
            </a:r>
            <a:r>
              <a:rPr lang="en-US" sz="1200" err="1">
                <a:solidFill>
                  <a:schemeClr val="tx1"/>
                </a:solidFill>
                <a:latin typeface="Ericsson Hilda ExtraLight" panose="00000300000000000000" pitchFamily="2" charset="0"/>
              </a:rPr>
              <a:t>abcdefghijklmnopqrstuvwxyz</a:t>
            </a:r>
            <a:r>
              <a:rPr lang="en-US" sz="1200">
                <a:solidFill>
                  <a:schemeClr val="tx1"/>
                </a:solidFill>
                <a:latin typeface="Ericsson Hilda ExtraLight" panose="00000300000000000000" pitchFamily="2" charset="0"/>
              </a:rPr>
              <a:t>{|}~¡¢£¤¥¦§¨©ª«¬®¯°±²³´¶·¸¹º»¼½ÀÁÂÃÄÅÆÇÈËÌÍÎÏÐÑÒÓÔÕÖ×ØÙÚÛÜÝÞßàáâãäåæçèéêëìíîïðñòóôõö÷øùúûüýþÿĀāĂăąĆćĊċ</a:t>
            </a:r>
            <a:r>
              <a:rPr lang="en-US" sz="1200" kern="1200">
                <a:solidFill>
                  <a:schemeClr val="tx1"/>
                </a:solidFill>
                <a:latin typeface="Ericsson Hilda ExtraLight" panose="00000300000000000000" pitchFamily="2" charset="0"/>
                <a:ea typeface="+mn-ea"/>
                <a:cs typeface="+mn-cs"/>
              </a:rPr>
              <a:t>Čč</a:t>
            </a:r>
            <a:r>
              <a:rPr lang="en-US" sz="1200">
                <a:solidFill>
                  <a:schemeClr val="tx1"/>
                </a:solidFill>
                <a:latin typeface="Ericsson Hilda ExtraLight" panose="00000300000000000000" pitchFamily="2" charset="0"/>
              </a:rPr>
              <a:t>ĎďĐđĒĖėĘęĚěĞğĠġĢģĪīĮįİıĶķĹĺĻļĽľŁłŃńŅņŇňŌŐőŒœŔŕŖŗŘřŚśŞşŠšŢţŤťŪūŮůŰűŲųŴŵŶŷŸŹźŻżŽžƒȘșˆˇ˘˙˚˛˜˝</a:t>
            </a:r>
            <a:r>
              <a:rPr lang="en-US" sz="1200" err="1">
                <a:solidFill>
                  <a:schemeClr val="tx1"/>
                </a:solidFill>
                <a:latin typeface="Ericsson Hilda ExtraLight" panose="00000300000000000000" pitchFamily="2" charset="0"/>
              </a:rPr>
              <a:t>ẀẁẃẄẅỲỳ</a:t>
            </a:r>
            <a:r>
              <a:rPr lang="en-US" sz="1200">
                <a:solidFill>
                  <a:schemeClr val="tx1"/>
                </a:solidFill>
                <a:latin typeface="Ericsson Hilda ExtraLight" panose="00000300000000000000" pitchFamily="2" charset="0"/>
              </a:rPr>
              <a:t>‘’‚“”„†‡•…‰‹›⁄€™ĀĀĂĂĄĄĆĆĊĊČČĎĎĐĐĒĒĖĖĘĘĚĚĞĞĠĠĢĢĪĪĮĮİĶĶĹĹĻĻĽĽŃŃŅŅŇŇŌŌŐŐŔŔŖŖŘŘŚŚŞŞŢŢŤŤŪŪŮŮŰŰŲŲŴŴŶŶŹŹŻŻȘș−≤≥</a:t>
            </a:r>
            <a:r>
              <a:rPr lang="en-US" sz="1200" err="1">
                <a:solidFill>
                  <a:schemeClr val="tx1"/>
                </a:solidFill>
                <a:latin typeface="Ericsson Hilda ExtraLight" panose="00000300000000000000" pitchFamily="2" charset="0"/>
              </a:rPr>
              <a:t>ﬁﬂΆΈΉΊΌΎΏΐΑΒΓΕΖΗΘΙΚΛΜΝΞΟΠΡΣΤΥΦΧΨΪΫΆΈΉΊΰ</a:t>
            </a:r>
            <a:r>
              <a:rPr lang="en-US" sz="1200">
                <a:solidFill>
                  <a:schemeClr val="tx1"/>
                </a:solidFill>
                <a:latin typeface="Ericsson Hilda ExtraLight" panose="00000300000000000000" pitchFamily="2" charset="0"/>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u="sng" err="1">
                <a:solidFill>
                  <a:schemeClr val="tx1"/>
                </a:solidFill>
                <a:latin typeface="+mj-lt"/>
              </a:rPr>
              <a:t>EricssonHilda</a:t>
            </a:r>
            <a:r>
              <a:rPr lang="en-US" sz="1200" u="sng">
                <a:solidFill>
                  <a:schemeClr val="tx1"/>
                </a:solidFill>
                <a:latin typeface="+mj-lt"/>
              </a:rPr>
              <a:t>(Light):</a:t>
            </a:r>
            <a:r>
              <a:rPr lang="en-US" sz="1200">
                <a:solidFill>
                  <a:schemeClr val="tx1"/>
                </a:solidFill>
                <a:latin typeface="+mj-lt"/>
              </a:rPr>
              <a:t>!"#$%&amp;'()*+,./0123456789:;&lt;=&gt;?@ABCDEFGHIJKLMNOPQRSTUVWXYZ[\]^_`</a:t>
            </a:r>
            <a:r>
              <a:rPr lang="en-US" sz="1200" err="1">
                <a:solidFill>
                  <a:schemeClr val="tx1"/>
                </a:solidFill>
                <a:latin typeface="+mj-lt"/>
              </a:rPr>
              <a:t>abcdefghijklmnopqrstuvwxyz</a:t>
            </a:r>
            <a:r>
              <a:rPr lang="en-US" sz="1200">
                <a:solidFill>
                  <a:schemeClr val="tx1"/>
                </a:solidFill>
                <a:latin typeface="+mj-lt"/>
              </a:rPr>
              <a:t>{|}~¡¢£¤¥¦§¨©ª«¬®¯°±²³´¶·¸¹º»¼½ÀÁÂÃÄÅÆÇÈËÌÍÎÏÐÑÒÓÔÕÖ×ØÙÚÛÜÝÞßàáâãäåæçèéêëìíîïðñòóôõö÷øùúûüýþÿĀāĂăąĆćĊċ</a:t>
            </a:r>
            <a:r>
              <a:rPr lang="en-US" sz="1200" kern="1200">
                <a:solidFill>
                  <a:schemeClr val="tx1"/>
                </a:solidFill>
                <a:latin typeface="+mn-lt"/>
                <a:ea typeface="+mn-ea"/>
                <a:cs typeface="+mn-cs"/>
              </a:rPr>
              <a:t>Čč</a:t>
            </a:r>
            <a:r>
              <a:rPr lang="en-US" sz="1200">
                <a:solidFill>
                  <a:schemeClr val="tx1"/>
                </a:solidFill>
                <a:latin typeface="+mj-lt"/>
              </a:rPr>
              <a:t>ĎďĐđĒĖėĘęĚěĞğĠġĢģĪīĮįİıĶķĹĺĻļĽľŁłŃńŅņŇňŌŐőŒœŔŕŖŗŘřŚśŞşŠšŢţŤťŪūŮůŰűŲųŴŵŶŷŸŹźŻżŽžƒȘșˆˇ˘˙˚˛˜˝</a:t>
            </a:r>
            <a:r>
              <a:rPr lang="en-US" sz="1200" err="1">
                <a:solidFill>
                  <a:schemeClr val="tx1"/>
                </a:solidFill>
                <a:latin typeface="+mj-lt"/>
              </a:rPr>
              <a:t>ẀẁẃẄẅỲỳ</a:t>
            </a:r>
            <a:r>
              <a:rPr lang="en-US" sz="1200">
                <a:solidFill>
                  <a:schemeClr val="tx1"/>
                </a:solidFill>
                <a:latin typeface="+mj-lt"/>
              </a:rPr>
              <a:t>‘’‚“”„†‡•…‰‹›⁄€™ĀĀĂĂĄĄĆĆĊĊČČĎĎĐĐĒĒĖĖĘĘĚĚĞĞĠĠĢĢĪĪĮĮİĶĶĹĹĻĻĽĽŃŃŅŅŇŇŌŌŐŐŔŔŖŖŘŘŚŚŞŞŢŢŤŤŪŪŮŮŰŰŲŲŴŴŶŶŹŹŻŻȘș−≤≥</a:t>
            </a:r>
            <a:r>
              <a:rPr lang="en-US" sz="1200" err="1">
                <a:solidFill>
                  <a:schemeClr val="tx1"/>
                </a:solidFill>
                <a:latin typeface="+mj-lt"/>
              </a:rPr>
              <a:t>ﬁﬂΆΈΉΊΌΎΏΐΑΒΓΕΖΗΘΙΚΛΜΝΞΟΠΡΣΤΥΦΧΨΪΫΆΈΉΊΰ</a:t>
            </a:r>
            <a:r>
              <a:rPr lang="en-US" sz="1200">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r>
              <a:rPr lang="en-US" sz="1200">
                <a:solidFill>
                  <a:schemeClr val="tx1"/>
                </a:solidFill>
                <a:latin typeface="Ericsson Hilda Light" panose="00000400000000000000" pitchFamily="2" charset="0"/>
              </a:rPr>
              <a:t>●</a:t>
            </a:r>
            <a:endParaRPr lang="en-US" sz="1200">
              <a:solidFill>
                <a:schemeClr val="tx1"/>
              </a:solidFill>
            </a:endParaRPr>
          </a:p>
          <a:p>
            <a:pPr marL="0" indent="0">
              <a:buClr>
                <a:schemeClr val="tx1"/>
              </a:buClr>
              <a:buFont typeface="Ericsson Hilda Light" panose="00000400000000000000" pitchFamily="2" charset="0"/>
              <a:buNone/>
            </a:pPr>
            <a:r>
              <a:rPr lang="en-US" sz="1200" u="sng" err="1">
                <a:solidFill>
                  <a:schemeClr val="tx1"/>
                </a:solidFill>
                <a:latin typeface="+mn-lt"/>
              </a:rPr>
              <a:t>EricssonHilda</a:t>
            </a:r>
            <a:r>
              <a:rPr lang="en-US" sz="1200" u="sng">
                <a:solidFill>
                  <a:schemeClr val="tx1"/>
                </a:solidFill>
                <a:latin typeface="+mn-lt"/>
              </a:rPr>
              <a:t>(Regular):</a:t>
            </a:r>
            <a:r>
              <a:rPr lang="en-US" sz="1200">
                <a:solidFill>
                  <a:schemeClr val="tx1"/>
                </a:solidFill>
                <a:latin typeface="+mn-lt"/>
              </a:rPr>
              <a:t>!"#$%&amp;'()*+,./0123456789:;&lt;=&gt;?@ABCDEFGHIJKLMNOPQRSTUVWXYZ[\]^_`</a:t>
            </a:r>
            <a:r>
              <a:rPr lang="en-US" sz="1200" err="1">
                <a:solidFill>
                  <a:schemeClr val="tx1"/>
                </a:solidFill>
                <a:latin typeface="+mn-lt"/>
              </a:rPr>
              <a:t>abcdefghijklmnopqrstuvwxyz</a:t>
            </a:r>
            <a:r>
              <a:rPr lang="en-US" sz="1200">
                <a:solidFill>
                  <a:schemeClr val="tx1"/>
                </a:solidFill>
                <a:latin typeface="+mn-lt"/>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200" err="1">
                <a:solidFill>
                  <a:schemeClr val="tx1"/>
                </a:solidFill>
                <a:latin typeface="+mn-lt"/>
              </a:rPr>
              <a:t>ẀẁẃẄẅỲỳ</a:t>
            </a:r>
            <a:r>
              <a:rPr lang="en-US" sz="1200">
                <a:solidFill>
                  <a:schemeClr val="tx1"/>
                </a:solidFill>
                <a:latin typeface="+mn-lt"/>
              </a:rPr>
              <a:t>‘’‚“”„†‡•…‰‹›⁄€™ĀĀĂĂĄĄĆĆĊĊČČĎĎĐĐĒĒĖĖĘĘĚĚĞĞĠĠĢĢĪĪĮĮİĶĶĹĹĻĻĽĽŃŃŅŅŇŇŌŌŐŐŔŔŖŖŘŘŚŚŞŞŢŢŤŤŪŪŮŮŰŰŲŲŴŴŶŶŹŹŻŻȘș−≤≥</a:t>
            </a:r>
            <a:r>
              <a:rPr lang="en-US" sz="1200" err="1">
                <a:solidFill>
                  <a:schemeClr val="tx1"/>
                </a:solidFill>
                <a:latin typeface="+mn-lt"/>
              </a:rPr>
              <a:t>ﬁﬂΆΈΉΊΌΎΏΐΑΒΓΕΖΗΘΙΚΛΜΝΞΟΠΡΣΤΥΦΧΨΪΫΆΈΉΊΰ</a:t>
            </a:r>
            <a:r>
              <a:rPr lang="en-US" sz="1200">
                <a:solidFill>
                  <a:schemeClr val="tx1"/>
                </a:solidFill>
                <a:latin typeface="+mn-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u="sng" err="1">
                <a:solidFill>
                  <a:schemeClr val="tx1"/>
                </a:solidFill>
                <a:latin typeface="+mj-lt"/>
              </a:rPr>
              <a:t>EricssonHildaLight+Bold</a:t>
            </a:r>
            <a:r>
              <a:rPr lang="en-US" sz="1200" b="1" u="sng">
                <a:solidFill>
                  <a:schemeClr val="tx1"/>
                </a:solidFill>
                <a:latin typeface="+mj-lt"/>
              </a:rPr>
              <a:t>(Medium):</a:t>
            </a:r>
            <a:r>
              <a:rPr lang="en-US" sz="1200" b="1">
                <a:solidFill>
                  <a:schemeClr val="tx1"/>
                </a:solidFill>
                <a:latin typeface="+mj-lt"/>
              </a:rPr>
              <a:t>!"#$%&amp;'()*+,./0123456789:;&lt;=&gt;?@ABCDEFGHIJKLMNOPQRSTUVWXYZ[\]^_`</a:t>
            </a:r>
            <a:r>
              <a:rPr lang="en-US" sz="1200" b="1" err="1">
                <a:solidFill>
                  <a:schemeClr val="tx1"/>
                </a:solidFill>
                <a:latin typeface="+mj-lt"/>
              </a:rPr>
              <a:t>abcdefghijklmnopqrstuvwxyz</a:t>
            </a:r>
            <a:r>
              <a:rPr lang="en-US" sz="1200" b="1">
                <a:solidFill>
                  <a:schemeClr val="tx1"/>
                </a:solidFill>
                <a:latin typeface="+mj-lt"/>
              </a:rPr>
              <a:t>{|}~¡¢£¤¥¦§¨©ª«¬®¯°±²³´¶·¸¹º»¼½ÀÁÂÃÄÅÆÇÈËÌÍÎÏÐÑÒÓÔÕÖ×ØÙÚÛÜÝÞßàáâãäåæçèéêëìíîïðñòóôõö÷øùúûüýþÿĀāĂăąĆćĊċ</a:t>
            </a:r>
            <a:r>
              <a:rPr lang="en-US" sz="1200" b="1" kern="1200">
                <a:solidFill>
                  <a:schemeClr val="tx1"/>
                </a:solidFill>
                <a:latin typeface="+mn-lt"/>
                <a:ea typeface="+mn-ea"/>
                <a:cs typeface="+mn-cs"/>
              </a:rPr>
              <a:t>Čč</a:t>
            </a:r>
            <a:r>
              <a:rPr lang="en-US" sz="1200" b="1">
                <a:solidFill>
                  <a:schemeClr val="tx1"/>
                </a:solidFill>
                <a:latin typeface="+mj-lt"/>
              </a:rPr>
              <a:t>ĎďĐđĒĖėĘęĚěĞğĠġĢģĪīĮįİıĶķĹĺĻļĽľŁłŃńŅņŇňŌŐőŒœŔŕŖŗŘřŚśŞşŠšŢţŤťŪūŮůŰűŲųŴŵŶŷŸŹźŻżŽžƒȘșˆˇ˘˙˚˛˜˝</a:t>
            </a:r>
            <a:r>
              <a:rPr lang="en-US" sz="1200" b="1" err="1">
                <a:solidFill>
                  <a:schemeClr val="tx1"/>
                </a:solidFill>
                <a:latin typeface="+mj-lt"/>
              </a:rPr>
              <a:t>ẀẁẃẄẅỲỳ</a:t>
            </a:r>
            <a:r>
              <a:rPr lang="en-US" sz="1200" b="1">
                <a:solidFill>
                  <a:schemeClr val="tx1"/>
                </a:solidFill>
                <a:latin typeface="+mj-lt"/>
              </a:rPr>
              <a:t>‘’‚“”„†‡•…‰‹›⁄€™ĀĀĂĂĄĄĆĆĊĊČČĎĎĐĐĒĒĖĖĘĘĚĚĞĞĠĠĢĢĪĪĮĮİĶĶĹĹĻĻĽĽŃŃŅŅŇŇŌŌŐŐŔŔŖŖŘŘŚŚŞŞŢŢŤŤŪŪŮŮŰŰŲŲŴŴŶŶŹŹŻŻȘș−≤≥</a:t>
            </a:r>
            <a:r>
              <a:rPr lang="en-US" sz="1200" b="1" err="1">
                <a:solidFill>
                  <a:schemeClr val="tx1"/>
                </a:solidFill>
                <a:latin typeface="+mj-lt"/>
              </a:rPr>
              <a:t>ﬁﬂΆΈΉΊΌΎΏΐΑΒΓΕΖΗΘΙΚΛΜΝΞΟΠΡΣΤΥΦΧΨΪΫΆΈΉΊΰ</a:t>
            </a:r>
            <a:r>
              <a:rPr lang="en-US" sz="1200" b="1">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r>
              <a:rPr lang="en-US" sz="1200" b="1">
                <a:solidFill>
                  <a:schemeClr val="tx1"/>
                </a:solidFill>
                <a:latin typeface="Ericsson Hilda Light" panose="00000400000000000000" pitchFamily="2" charset="0"/>
              </a:rPr>
              <a:t>●</a:t>
            </a:r>
            <a:endParaRPr lang="en-US" sz="1200" b="1">
              <a:solidFill>
                <a:schemeClr val="tx1"/>
              </a:solidFill>
              <a:latin typeface="+mj-lt"/>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u="sng" err="1">
                <a:solidFill>
                  <a:schemeClr val="tx1"/>
                </a:solidFill>
                <a:latin typeface="+mn-lt"/>
              </a:rPr>
              <a:t>EricssonHilda+Bold</a:t>
            </a:r>
            <a:r>
              <a:rPr lang="en-US" sz="1200" b="1" u="sng">
                <a:solidFill>
                  <a:schemeClr val="tx1"/>
                </a:solidFill>
                <a:latin typeface="+mn-lt"/>
              </a:rPr>
              <a:t>(Bold):</a:t>
            </a:r>
            <a:r>
              <a:rPr lang="en-US" sz="1200" b="1">
                <a:solidFill>
                  <a:schemeClr val="tx1"/>
                </a:solidFill>
                <a:latin typeface="+mn-lt"/>
              </a:rPr>
              <a:t>!"#$%&amp;'()*+,./0123456789:;&lt;=&gt;?@ABCDEFGHIJKLMNOPQRSTUVWXYZ[\]^_`</a:t>
            </a:r>
            <a:r>
              <a:rPr lang="en-US" sz="1200" b="1" err="1">
                <a:solidFill>
                  <a:schemeClr val="tx1"/>
                </a:solidFill>
                <a:latin typeface="+mn-lt"/>
              </a:rPr>
              <a:t>abcdefghijklmnopqrstuvwxyz</a:t>
            </a:r>
            <a:r>
              <a:rPr lang="en-US" sz="1200" b="1">
                <a:solidFill>
                  <a:schemeClr val="tx1"/>
                </a:solidFill>
                <a:latin typeface="+mn-lt"/>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200" b="1" err="1">
                <a:solidFill>
                  <a:schemeClr val="tx1"/>
                </a:solidFill>
                <a:latin typeface="+mn-lt"/>
              </a:rPr>
              <a:t>ẀẁẃẄẅỲỳ</a:t>
            </a:r>
            <a:r>
              <a:rPr lang="en-US" sz="1200" b="1">
                <a:solidFill>
                  <a:schemeClr val="tx1"/>
                </a:solidFill>
                <a:latin typeface="+mn-lt"/>
              </a:rPr>
              <a:t>‘’‚“”„†‡•…‰‹›⁄€™ĀĀĂĂĄĄĆĆĊĊČČĎĎĐĐĒĒĖĖĘĘĚĚĞĞĠĠĢĢĪĪĮĮİĶĶĹĹĻĻĽĽŃŃŅŅŇŇŌŌŐŐŔŔŖŖŘŘŚŚŞŞŢŢŤŤŪŪŮŮŰŰŲŲŴŴŶŶŹŹŻŻȘș−≤≥</a:t>
            </a:r>
            <a:r>
              <a:rPr lang="en-US" sz="1200" b="1" err="1">
                <a:solidFill>
                  <a:schemeClr val="tx1"/>
                </a:solidFill>
                <a:latin typeface="+mn-lt"/>
              </a:rPr>
              <a:t>ﬁﬂΆΈΉΊΌΎΏΐΑΒΓΕΖΗΘΙΚΛΜΝΞΟΠΡΣΤΥΦΧΨΪΫΆΈΉΊΰ</a:t>
            </a:r>
            <a:r>
              <a:rPr lang="en-US" sz="1200" b="1">
                <a:solidFill>
                  <a:schemeClr val="tx1"/>
                </a:solidFill>
                <a:latin typeface="+mn-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 ●</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0" u="sng" err="1">
                <a:solidFill>
                  <a:schemeClr val="tx1"/>
                </a:solidFill>
                <a:latin typeface="Ericsson Hilda ExtraBold" panose="00000900000000000000" pitchFamily="2" charset="0"/>
              </a:rPr>
              <a:t>EricssonHilda</a:t>
            </a:r>
            <a:r>
              <a:rPr lang="en-US" sz="1200" b="0" u="sng">
                <a:solidFill>
                  <a:schemeClr val="tx1"/>
                </a:solidFill>
                <a:latin typeface="Ericsson Hilda ExtraBold" panose="00000900000000000000" pitchFamily="2" charset="0"/>
              </a:rPr>
              <a:t>(</a:t>
            </a:r>
            <a:r>
              <a:rPr lang="en-US" sz="1200" b="0" u="sng" err="1">
                <a:solidFill>
                  <a:schemeClr val="tx1"/>
                </a:solidFill>
                <a:latin typeface="Ericsson Hilda ExtraBold" panose="00000900000000000000" pitchFamily="2" charset="0"/>
              </a:rPr>
              <a:t>ExtraBold</a:t>
            </a:r>
            <a:r>
              <a:rPr lang="en-US" sz="1200" b="0" u="sng">
                <a:solidFill>
                  <a:schemeClr val="tx1"/>
                </a:solidFill>
                <a:latin typeface="Ericsson Hilda ExtraBold" panose="00000900000000000000" pitchFamily="2" charset="0"/>
              </a:rPr>
              <a:t>):</a:t>
            </a:r>
            <a:r>
              <a:rPr lang="en-US" sz="1200" b="0">
                <a:solidFill>
                  <a:schemeClr val="tx1"/>
                </a:solidFill>
                <a:latin typeface="Ericsson Hilda ExtraBold" panose="00000900000000000000" pitchFamily="2" charset="0"/>
              </a:rPr>
              <a:t>!"#$%&amp;'()*+,./0123456789:;&lt;=&gt;?@ABCDEFGHIJKLMNOPQRSTUVWXYZ[\]^_`</a:t>
            </a:r>
            <a:r>
              <a:rPr lang="en-US" sz="1200" b="0" err="1">
                <a:solidFill>
                  <a:schemeClr val="tx1"/>
                </a:solidFill>
                <a:latin typeface="Ericsson Hilda ExtraBold" panose="00000900000000000000" pitchFamily="2" charset="0"/>
              </a:rPr>
              <a:t>abcdefghijklmnopqrstuvwxyz</a:t>
            </a:r>
            <a:r>
              <a:rPr lang="en-US" sz="1200" b="0">
                <a:solidFill>
                  <a:schemeClr val="tx1"/>
                </a:solidFill>
                <a:latin typeface="Ericsson Hilda ExtraBold" panose="00000900000000000000" pitchFamily="2" charset="0"/>
              </a:rPr>
              <a:t>{|}~¡¢£¤¥¦§¨©ª«¬®¯°±²³´¶·¸¹º»¼½ÀÁÂÃÄÅÆÇÈËÌÍÎÏÐÑÒÓÔÕÖ×ØÙÚÛÜÝÞßàáâãäåæçèéêëìíîïðñòóôõö÷øùúûüýþÿĀāĂăąĆćĊċ</a:t>
            </a:r>
            <a:r>
              <a:rPr lang="en-US" sz="1200" b="0" kern="1200">
                <a:solidFill>
                  <a:schemeClr val="tx1"/>
                </a:solidFill>
                <a:latin typeface="Ericsson Hilda ExtraBold" panose="00000900000000000000" pitchFamily="2" charset="0"/>
                <a:ea typeface="+mn-ea"/>
                <a:cs typeface="+mn-cs"/>
              </a:rPr>
              <a:t>Čč</a:t>
            </a:r>
            <a:r>
              <a:rPr lang="en-US" sz="1200" b="0">
                <a:solidFill>
                  <a:schemeClr val="tx1"/>
                </a:solidFill>
                <a:latin typeface="Ericsson Hilda ExtraBold" panose="00000900000000000000" pitchFamily="2" charset="0"/>
              </a:rPr>
              <a:t>ĎďĐđĒĖėĘęĚěĞğĠġĢģĪīĮįİıĶķĹĺĻļĽľŁłŃńŅņŇňŌŐőŒœŔŕŖŗŘřŚśŞşŠšŢţŤťŪūŮůŰűŲųŴŵŶŷŸŹźŻżŽžƒȘșˆˇ˘˙˚˛˜˝</a:t>
            </a:r>
            <a:r>
              <a:rPr lang="en-US" sz="1200" b="0" err="1">
                <a:solidFill>
                  <a:schemeClr val="tx1"/>
                </a:solidFill>
                <a:latin typeface="Ericsson Hilda ExtraBold" panose="00000900000000000000" pitchFamily="2" charset="0"/>
              </a:rPr>
              <a:t>ẀẁẃẄẅỲỳ</a:t>
            </a:r>
            <a:r>
              <a:rPr lang="en-US" sz="1200" b="0">
                <a:solidFill>
                  <a:schemeClr val="tx1"/>
                </a:solidFill>
                <a:latin typeface="Ericsson Hilda ExtraBold" panose="00000900000000000000" pitchFamily="2" charset="0"/>
              </a:rPr>
              <a:t>‘’‚“”„†‡•…‰‹›⁄€™ĀĀĂĂĄĄĆĆĊĊČČĎĎĐĐĒĒĖĖĘĘĚĚĞĞĠĠĢĢĪĪĮĮİĶĶĹĹĻĻĽĽŃŃŅŅŇŇŌŌŐŐŔŔŖŖŘŘŚŚŞŞŢŢŤŤŪŪŮŮŰŰŲŲŴŴŶŶŹŹŻŻȘș−≤≥</a:t>
            </a:r>
            <a:r>
              <a:rPr lang="en-US" sz="1200" b="0" err="1">
                <a:solidFill>
                  <a:schemeClr val="tx1"/>
                </a:solidFill>
                <a:latin typeface="Ericsson Hilda ExtraBold" panose="00000900000000000000" pitchFamily="2" charset="0"/>
              </a:rPr>
              <a:t>ﬁﬂΆΈΉΊΌΎΏΐΑΒΓΕΖΗΘΙΚΛΜΝΞΟΠΡΣΤΥΦΧΨΪΫΆΈΉΊΰ</a:t>
            </a:r>
            <a:r>
              <a:rPr lang="en-US" sz="1200" b="0">
                <a:solidFill>
                  <a:schemeClr val="tx1"/>
                </a:solidFill>
                <a:latin typeface="Ericsson Hilda ExtraBold" panose="00000900000000000000" pitchFamily="2" charset="0"/>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200" b="1">
              <a:solidFill>
                <a:schemeClr val="tx1"/>
              </a:solidFill>
              <a:latin typeface="Ericsson Technical Icons" panose="00000500000000000000" pitchFamily="2" charset="0"/>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a:solidFill>
                  <a:schemeClr val="tx1"/>
                </a:solidFill>
                <a:latin typeface="Ericsson Technical Icons" panose="00000500000000000000" pitchFamily="2" charset="0"/>
              </a:rPr>
              <a:t>B C D F G H I L M O P R S W X b c d f g h I l m o p r s w x</a:t>
            </a:r>
            <a:endParaRPr lang="en-US" sz="1200" b="1">
              <a:solidFill>
                <a:schemeClr val="tx1"/>
              </a:solidFill>
              <a:latin typeface="+mj-lt"/>
            </a:endParaRPr>
          </a:p>
        </p:txBody>
      </p:sp>
    </p:spTree>
    <p:extLst>
      <p:ext uri="{BB962C8B-B14F-4D97-AF65-F5344CB8AC3E}">
        <p14:creationId xmlns:p14="http://schemas.microsoft.com/office/powerpoint/2010/main" val="14104705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69F42FFA-3DFB-4DB2-A942-F02200203C82}"/>
              </a:ext>
            </a:extLst>
          </p:cNvPr>
          <p:cNvSpPr txBox="1"/>
          <p:nvPr userDrawn="1"/>
        </p:nvSpPr>
        <p:spPr>
          <a:xfrm>
            <a:off x="421638"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2025-11-26  |  Page </a:t>
            </a:r>
            <a:fld id="{CB2CC607-6CE6-4B77-BDCD-A7C86510C688}" type="slidenum">
              <a:rPr lang="en-US" sz="800" b="0" i="0" u="none" smtClean="0">
                <a:solidFill>
                  <a:schemeClr val="tx1"/>
                </a:solidFill>
                <a:latin typeface="+mn-lt"/>
              </a:rPr>
              <a:t>‹#›</a:t>
            </a:fld>
            <a:endParaRPr lang="en-US" sz="800" b="0" i="0" u="none">
              <a:solidFill>
                <a:schemeClr val="tx1"/>
              </a:solidFill>
              <a:latin typeface="+mn-lt"/>
            </a:endParaRPr>
          </a:p>
        </p:txBody>
      </p:sp>
    </p:spTree>
    <p:extLst>
      <p:ext uri="{BB962C8B-B14F-4D97-AF65-F5344CB8AC3E}">
        <p14:creationId xmlns:p14="http://schemas.microsoft.com/office/powerpoint/2010/main" val="3954153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lack blank">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6869961-F931-4F1E-9FB3-8587EBA3F36F}"/>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a:solidFill>
                <a:schemeClr val="bg1"/>
              </a:solidFill>
              <a:latin typeface="+mn-lt"/>
            </a:endParaRPr>
          </a:p>
        </p:txBody>
      </p:sp>
      <p:pic>
        <p:nvPicPr>
          <p:cNvPr id="4" name="Graphic 3">
            <a:extLst>
              <a:ext uri="{FF2B5EF4-FFF2-40B4-BE49-F238E27FC236}">
                <a16:creationId xmlns:a16="http://schemas.microsoft.com/office/drawing/2014/main" id="{5D9DB7BA-3A2F-46BA-A617-2A049434CD6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93088" y="476251"/>
            <a:ext cx="256032" cy="256032"/>
          </a:xfrm>
          <a:prstGeom prst="rect">
            <a:avLst/>
          </a:prstGeom>
        </p:spPr>
      </p:pic>
      <p:sp>
        <p:nvSpPr>
          <p:cNvPr id="5"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203FD5EF-20DB-46AB-B412-DF9112353719}"/>
              </a:ext>
            </a:extLst>
          </p:cNvPr>
          <p:cNvSpPr txBox="1"/>
          <p:nvPr userDrawn="1"/>
        </p:nvSpPr>
        <p:spPr>
          <a:xfrm>
            <a:off x="421638"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2025-11-26  |  Page </a:t>
            </a:r>
            <a:fld id="{430AFF80-B3E9-42DE-B1F3-334BD00F0171}" type="slidenum">
              <a:rPr lang="en-US" sz="800" b="0" i="0" u="none" smtClean="0">
                <a:solidFill>
                  <a:schemeClr val="tx1"/>
                </a:solidFill>
                <a:latin typeface="+mn-lt"/>
              </a:rPr>
              <a:t>‹#›</a:t>
            </a:fld>
            <a:endParaRPr lang="en-US" sz="800" b="0" i="0" u="none">
              <a:solidFill>
                <a:schemeClr val="tx1"/>
              </a:solidFill>
              <a:latin typeface="+mn-lt"/>
            </a:endParaRPr>
          </a:p>
        </p:txBody>
      </p:sp>
    </p:spTree>
    <p:extLst>
      <p:ext uri="{BB962C8B-B14F-4D97-AF65-F5344CB8AC3E}">
        <p14:creationId xmlns:p14="http://schemas.microsoft.com/office/powerpoint/2010/main" val="3084474769"/>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3"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44ECCE6-4D94-443E-8C20-CA233A5C0572}"/>
              </a:ext>
            </a:extLst>
          </p:cNvPr>
          <p:cNvSpPr txBox="1"/>
          <p:nvPr userDrawn="1"/>
        </p:nvSpPr>
        <p:spPr>
          <a:xfrm>
            <a:off x="421638"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2025-11-26  |  Page </a:t>
            </a:r>
            <a:fld id="{15FEC939-3456-466F-A733-392AF5D1C564}" type="slidenum">
              <a:rPr lang="en-US" sz="800" b="0" i="0" u="none" smtClean="0">
                <a:solidFill>
                  <a:schemeClr val="tx1"/>
                </a:solidFill>
                <a:latin typeface="+mn-lt"/>
              </a:rPr>
              <a:t>‹#›</a:t>
            </a:fld>
            <a:endParaRPr lang="en-US" sz="800" b="0" i="0" u="none">
              <a:solidFill>
                <a:schemeClr val="tx1"/>
              </a:solidFill>
              <a:latin typeface="+mn-lt"/>
            </a:endParaRPr>
          </a:p>
        </p:txBody>
      </p:sp>
    </p:spTree>
    <p:extLst>
      <p:ext uri="{BB962C8B-B14F-4D97-AF65-F5344CB8AC3E}">
        <p14:creationId xmlns:p14="http://schemas.microsoft.com/office/powerpoint/2010/main" val="34154561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10521950"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Use this layout for document slides when you need space for a long heading and big content area</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2AD0284-E6BA-49D8-AB3F-D94DBB1D54F0}"/>
              </a:ext>
            </a:extLst>
          </p:cNvPr>
          <p:cNvSpPr txBox="1"/>
          <p:nvPr userDrawn="1"/>
        </p:nvSpPr>
        <p:spPr>
          <a:xfrm>
            <a:off x="421638"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2025-11-26  |  Page </a:t>
            </a:r>
            <a:fld id="{C92F8934-79F4-4E8B-AD6D-87F8FF48FA40}" type="slidenum">
              <a:rPr lang="en-US" sz="800" b="0" i="0" u="none" smtClean="0">
                <a:solidFill>
                  <a:schemeClr val="tx1"/>
                </a:solidFill>
                <a:latin typeface="+mn-lt"/>
              </a:rPr>
              <a:t>‹#›</a:t>
            </a:fld>
            <a:endParaRPr lang="en-US" sz="800" b="0" i="0" u="none">
              <a:solidFill>
                <a:schemeClr val="tx1"/>
              </a:solidFill>
              <a:latin typeface="+mn-lt"/>
            </a:endParaRPr>
          </a:p>
        </p:txBody>
      </p:sp>
    </p:spTree>
    <p:extLst>
      <p:ext uri="{BB962C8B-B14F-4D97-AF65-F5344CB8AC3E}">
        <p14:creationId xmlns:p14="http://schemas.microsoft.com/office/powerpoint/2010/main" val="34433389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1 smaller column">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3F4EF873-DC0F-4698-BEC2-502DB043AA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Use this layout for presentations using short and crisp headings</a:t>
            </a:r>
          </a:p>
        </p:txBody>
      </p:sp>
      <p:sp>
        <p:nvSpPr>
          <p:cNvPr id="4" name="Content Placeholder 2">
            <a:extLst>
              <a:ext uri="{FF2B5EF4-FFF2-40B4-BE49-F238E27FC236}">
                <a16:creationId xmlns:a16="http://schemas.microsoft.com/office/drawing/2014/main" id="{784F54AF-EED6-486A-9ACA-42061F4AAE9A}"/>
              </a:ext>
            </a:extLst>
          </p:cNvPr>
          <p:cNvSpPr>
            <a:spLocks noGrp="1"/>
          </p:cNvSpPr>
          <p:nvPr>
            <p:ph sz="quarter" idx="11" hasCustomPrompt="1"/>
          </p:nvPr>
        </p:nvSpPr>
        <p:spPr>
          <a:xfrm>
            <a:off x="479425" y="1844675"/>
            <a:ext cx="8353426"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7"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DB8BC610-C1B0-4C6A-B5C2-80DA487CE5DE}"/>
              </a:ext>
            </a:extLst>
          </p:cNvPr>
          <p:cNvSpPr txBox="1"/>
          <p:nvPr userDrawn="1"/>
        </p:nvSpPr>
        <p:spPr>
          <a:xfrm>
            <a:off x="421638"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2025-11-26  |  Page </a:t>
            </a:r>
            <a:fld id="{BB8F9CBC-DD90-435C-81C0-B77A64A6AFB2}" type="slidenum">
              <a:rPr lang="en-US" sz="800" b="0" i="0" u="none" smtClean="0">
                <a:solidFill>
                  <a:schemeClr val="tx1"/>
                </a:solidFill>
                <a:latin typeface="+mn-lt"/>
              </a:rPr>
              <a:t>‹#›</a:t>
            </a:fld>
            <a:endParaRPr lang="en-US" sz="800" b="0" i="0" u="none">
              <a:solidFill>
                <a:schemeClr val="tx1"/>
              </a:solidFill>
              <a:latin typeface="+mn-lt"/>
            </a:endParaRPr>
          </a:p>
        </p:txBody>
      </p:sp>
    </p:spTree>
    <p:extLst>
      <p:ext uri="{BB962C8B-B14F-4D97-AF65-F5344CB8AC3E}">
        <p14:creationId xmlns:p14="http://schemas.microsoft.com/office/powerpoint/2010/main" val="36079995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891BF4C4-9DF9-4D9F-A738-37FBCD45AA68}"/>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3" name="Content Placeholder 1"/>
          <p:cNvSpPr>
            <a:spLocks noGrp="1"/>
          </p:cNvSpPr>
          <p:nvPr>
            <p:ph sz="half" idx="1" hasCustomPrompt="1"/>
          </p:nvPr>
        </p:nvSpPr>
        <p:spPr>
          <a:xfrm>
            <a:off x="479425" y="1844675"/>
            <a:ext cx="5472113"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5" name="Content Placeholder 3"/>
          <p:cNvSpPr>
            <a:spLocks noGrp="1"/>
          </p:cNvSpPr>
          <p:nvPr>
            <p:ph sz="quarter" idx="3" hasCustomPrompt="1"/>
          </p:nvPr>
        </p:nvSpPr>
        <p:spPr>
          <a:xfrm>
            <a:off x="6240463" y="1844674"/>
            <a:ext cx="5472112"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53797230-5A6C-4718-8C90-CB9F2709B382}"/>
              </a:ext>
            </a:extLst>
          </p:cNvPr>
          <p:cNvSpPr txBox="1"/>
          <p:nvPr userDrawn="1"/>
        </p:nvSpPr>
        <p:spPr>
          <a:xfrm>
            <a:off x="421638"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2025-11-26  |  Page </a:t>
            </a:r>
            <a:fld id="{78436979-BE55-4A5B-8D81-C0A802219CA1}" type="slidenum">
              <a:rPr lang="en-US" sz="800" b="0" i="0" u="none" smtClean="0">
                <a:solidFill>
                  <a:schemeClr val="tx1"/>
                </a:solidFill>
                <a:latin typeface="+mn-lt"/>
              </a:rPr>
              <a:t>‹#›</a:t>
            </a:fld>
            <a:endParaRPr lang="en-US" sz="800" b="0" i="0" u="none">
              <a:solidFill>
                <a:schemeClr val="tx1"/>
              </a:solidFill>
              <a:latin typeface="+mn-lt"/>
            </a:endParaRPr>
          </a:p>
        </p:txBody>
      </p:sp>
    </p:spTree>
    <p:extLst>
      <p:ext uri="{BB962C8B-B14F-4D97-AF65-F5344CB8AC3E}">
        <p14:creationId xmlns:p14="http://schemas.microsoft.com/office/powerpoint/2010/main" val="675883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3 columns">
    <p:spTree>
      <p:nvGrpSpPr>
        <p:cNvPr id="1" name=""/>
        <p:cNvGrpSpPr/>
        <p:nvPr/>
      </p:nvGrpSpPr>
      <p:grpSpPr>
        <a:xfrm>
          <a:off x="0" y="0"/>
          <a:ext cx="0" cy="0"/>
          <a:chOff x="0" y="0"/>
          <a:chExt cx="0" cy="0"/>
        </a:xfrm>
      </p:grpSpPr>
      <p:sp>
        <p:nvSpPr>
          <p:cNvPr id="10" name="Title_SM">
            <a:extLst>
              <a:ext uri="{FF2B5EF4-FFF2-40B4-BE49-F238E27FC236}">
                <a16:creationId xmlns:a16="http://schemas.microsoft.com/office/drawing/2014/main" id="{6B686A21-AA96-4B0A-B7CE-F4C6D5D31B32}"/>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6" name="Content Placeholder 1"/>
          <p:cNvSpPr>
            <a:spLocks noGrp="1"/>
          </p:cNvSpPr>
          <p:nvPr>
            <p:ph sz="quarter" idx="11" hasCustomPrompt="1"/>
          </p:nvPr>
        </p:nvSpPr>
        <p:spPr>
          <a:xfrm>
            <a:off x="481052" y="1846580"/>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8" name="Content Placeholder 2"/>
          <p:cNvSpPr>
            <a:spLocks noGrp="1"/>
          </p:cNvSpPr>
          <p:nvPr>
            <p:ph sz="quarter" idx="12" hasCustomPrompt="1"/>
          </p:nvPr>
        </p:nvSpPr>
        <p:spPr>
          <a:xfrm>
            <a:off x="4332814" y="1844674"/>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7" name="Content Placeholder 3">
            <a:extLst>
              <a:ext uri="{FF2B5EF4-FFF2-40B4-BE49-F238E27FC236}">
                <a16:creationId xmlns:a16="http://schemas.microsoft.com/office/drawing/2014/main" id="{8E3794F8-471D-4987-945F-3C29BB03AB49}"/>
              </a:ext>
            </a:extLst>
          </p:cNvPr>
          <p:cNvSpPr>
            <a:spLocks noGrp="1"/>
          </p:cNvSpPr>
          <p:nvPr>
            <p:ph sz="quarter" idx="13" hasCustomPrompt="1"/>
          </p:nvPr>
        </p:nvSpPr>
        <p:spPr>
          <a:xfrm>
            <a:off x="8184575" y="1846580"/>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2C8570FA-FAA3-4EFA-A4F1-01C285AE39DE}"/>
              </a:ext>
            </a:extLst>
          </p:cNvPr>
          <p:cNvSpPr txBox="1"/>
          <p:nvPr userDrawn="1"/>
        </p:nvSpPr>
        <p:spPr>
          <a:xfrm>
            <a:off x="421638"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2025-11-26  |  Page </a:t>
            </a:r>
            <a:fld id="{AEDC8B89-7865-444C-960F-BE8D875B2D16}" type="slidenum">
              <a:rPr lang="en-US" sz="800" b="0" i="0" u="none" smtClean="0">
                <a:solidFill>
                  <a:schemeClr val="tx1"/>
                </a:solidFill>
                <a:latin typeface="+mn-lt"/>
              </a:rPr>
              <a:t>‹#›</a:t>
            </a:fld>
            <a:endParaRPr lang="en-US" sz="800" b="0" i="0" u="none">
              <a:solidFill>
                <a:schemeClr val="tx1"/>
              </a:solidFill>
              <a:latin typeface="+mn-lt"/>
            </a:endParaRPr>
          </a:p>
        </p:txBody>
      </p:sp>
    </p:spTree>
    <p:extLst>
      <p:ext uri="{BB962C8B-B14F-4D97-AF65-F5344CB8AC3E}">
        <p14:creationId xmlns:p14="http://schemas.microsoft.com/office/powerpoint/2010/main" val="35457253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4 columns">
    <p:spTree>
      <p:nvGrpSpPr>
        <p:cNvPr id="1" name=""/>
        <p:cNvGrpSpPr/>
        <p:nvPr/>
      </p:nvGrpSpPr>
      <p:grpSpPr>
        <a:xfrm>
          <a:off x="0" y="0"/>
          <a:ext cx="0" cy="0"/>
          <a:chOff x="0" y="0"/>
          <a:chExt cx="0" cy="0"/>
        </a:xfrm>
      </p:grpSpPr>
      <p:sp>
        <p:nvSpPr>
          <p:cNvPr id="7" name="Title_SM">
            <a:extLst>
              <a:ext uri="{FF2B5EF4-FFF2-40B4-BE49-F238E27FC236}">
                <a16:creationId xmlns:a16="http://schemas.microsoft.com/office/drawing/2014/main" id="{F4D71A67-F349-4E68-B7B8-D53CE323A764}"/>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4" name="Content Placeholder 1"/>
          <p:cNvSpPr>
            <a:spLocks noGrp="1"/>
          </p:cNvSpPr>
          <p:nvPr>
            <p:ph sz="quarter" idx="10" hasCustomPrompt="1"/>
          </p:nvPr>
        </p:nvSpPr>
        <p:spPr>
          <a:xfrm>
            <a:off x="479425" y="1844674"/>
            <a:ext cx="2592388"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6" name="Content Placeholder 2"/>
          <p:cNvSpPr>
            <a:spLocks noGrp="1"/>
          </p:cNvSpPr>
          <p:nvPr>
            <p:ph sz="quarter" idx="11" hasCustomPrompt="1"/>
          </p:nvPr>
        </p:nvSpPr>
        <p:spPr>
          <a:xfrm>
            <a:off x="3359149" y="1844674"/>
            <a:ext cx="2592389"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8" name="Content Placeholder 3"/>
          <p:cNvSpPr>
            <a:spLocks noGrp="1"/>
          </p:cNvSpPr>
          <p:nvPr>
            <p:ph sz="quarter" idx="12" hasCustomPrompt="1"/>
          </p:nvPr>
        </p:nvSpPr>
        <p:spPr>
          <a:xfrm>
            <a:off x="6240463" y="1844674"/>
            <a:ext cx="2592388" cy="4392614"/>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9" name="Content Placeholder 4"/>
          <p:cNvSpPr>
            <a:spLocks noGrp="1"/>
          </p:cNvSpPr>
          <p:nvPr>
            <p:ph sz="quarter" idx="13" hasCustomPrompt="1"/>
          </p:nvPr>
        </p:nvSpPr>
        <p:spPr>
          <a:xfrm>
            <a:off x="9120188" y="1844674"/>
            <a:ext cx="2592387"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11"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A55C34B4-681E-4FDA-A9BB-6BC31D94C8D6}"/>
              </a:ext>
            </a:extLst>
          </p:cNvPr>
          <p:cNvSpPr txBox="1"/>
          <p:nvPr userDrawn="1"/>
        </p:nvSpPr>
        <p:spPr>
          <a:xfrm>
            <a:off x="421638"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2025-11-26  |  Page </a:t>
            </a:r>
            <a:fld id="{D29B0540-01D5-4758-80CD-4A326D637851}" type="slidenum">
              <a:rPr lang="en-US" sz="800" b="0" i="0" u="none" smtClean="0">
                <a:solidFill>
                  <a:schemeClr val="tx1"/>
                </a:solidFill>
                <a:latin typeface="+mn-lt"/>
              </a:rPr>
              <a:t>‹#›</a:t>
            </a:fld>
            <a:endParaRPr lang="en-US" sz="800" b="0" i="0" u="none">
              <a:solidFill>
                <a:schemeClr val="tx1"/>
              </a:solidFill>
              <a:latin typeface="+mn-lt"/>
            </a:endParaRPr>
          </a:p>
        </p:txBody>
      </p:sp>
    </p:spTree>
    <p:extLst>
      <p:ext uri="{BB962C8B-B14F-4D97-AF65-F5344CB8AC3E}">
        <p14:creationId xmlns:p14="http://schemas.microsoft.com/office/powerpoint/2010/main" val="22758992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sv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Title_SM"/>
          <p:cNvSpPr>
            <a:spLocks noGrp="1" noChangeArrowheads="1"/>
          </p:cNvSpPr>
          <p:nvPr>
            <p:ph type="title"/>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p>
            <a:pPr lvl="0"/>
            <a:r>
              <a:rPr lang="en-US"/>
              <a:t>Slide title, Ericsson Hilda Light 40pt, Ericsson Black, max 2-lines</a:t>
            </a:r>
          </a:p>
        </p:txBody>
      </p:sp>
      <p:sp>
        <p:nvSpPr>
          <p:cNvPr id="8" name="Text Placeholder 2">
            <a:extLst>
              <a:ext uri="{FF2B5EF4-FFF2-40B4-BE49-F238E27FC236}">
                <a16:creationId xmlns:a16="http://schemas.microsoft.com/office/drawing/2014/main" id="{483145CE-A2DE-4236-A4F9-8AE088671CA5}"/>
              </a:ext>
            </a:extLst>
          </p:cNvPr>
          <p:cNvSpPr>
            <a:spLocks noGrp="1"/>
          </p:cNvSpPr>
          <p:nvPr>
            <p:ph type="body" idx="1"/>
          </p:nvPr>
        </p:nvSpPr>
        <p:spPr>
          <a:xfrm>
            <a:off x="479425" y="1844674"/>
            <a:ext cx="11233150" cy="4392613"/>
          </a:xfrm>
          <a:prstGeom prst="rect">
            <a:avLst/>
          </a:prstGeom>
        </p:spPr>
        <p:txBody>
          <a:bodyPr vert="horz" lIns="72000" tIns="36000" rIns="72000" bIns="3600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p>
        </p:txBody>
      </p:sp>
      <p:pic>
        <p:nvPicPr>
          <p:cNvPr id="7" name="Graphic 6">
            <a:extLst>
              <a:ext uri="{FF2B5EF4-FFF2-40B4-BE49-F238E27FC236}">
                <a16:creationId xmlns:a16="http://schemas.microsoft.com/office/drawing/2014/main" id="{ECFCA6C0-C300-46F3-8D05-D936BF801E76}"/>
              </a:ext>
            </a:extLst>
          </p:cNvPr>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1493088" y="476251"/>
            <a:ext cx="256032" cy="256032"/>
          </a:xfrm>
          <a:prstGeom prst="rect">
            <a:avLst/>
          </a:prstGeom>
        </p:spPr>
      </p:pic>
    </p:spTree>
    <p:extLst>
      <p:ext uri="{BB962C8B-B14F-4D97-AF65-F5344CB8AC3E}">
        <p14:creationId xmlns:p14="http://schemas.microsoft.com/office/powerpoint/2010/main" val="2523064765"/>
      </p:ext>
    </p:extLst>
  </p:cSld>
  <p:clrMap bg1="lt1" tx1="dk1" bg2="lt2" tx2="dk2" accent1="accent1" accent2="accent2" accent3="accent3" accent4="accent4" accent5="accent5" accent6="accent6" hlink="hlink" folHlink="folHlink"/>
  <p:sldLayoutIdLst>
    <p:sldLayoutId id="2147483661" r:id="rId1"/>
    <p:sldLayoutId id="2147483707" r:id="rId2"/>
    <p:sldLayoutId id="2147483709" r:id="rId3"/>
    <p:sldLayoutId id="2147483673" r:id="rId4"/>
    <p:sldLayoutId id="2147483706" r:id="rId5"/>
    <p:sldLayoutId id="2147483694" r:id="rId6"/>
    <p:sldLayoutId id="2147483675" r:id="rId7"/>
    <p:sldLayoutId id="2147483696" r:id="rId8"/>
    <p:sldLayoutId id="2147483678" r:id="rId9"/>
    <p:sldLayoutId id="2147483690" r:id="rId10"/>
    <p:sldLayoutId id="2147483681" r:id="rId11"/>
    <p:sldLayoutId id="2147483692" r:id="rId12"/>
    <p:sldLayoutId id="2147483705" r:id="rId13"/>
  </p:sldLayoutIdLst>
  <p:hf sldNum="0" hdr="0" ftr="0" dt="0"/>
  <p:txStyles>
    <p:titleStyle>
      <a:lvl1pPr algn="l" rtl="0" eaLnBrk="1" fontAlgn="base" hangingPunct="1">
        <a:lnSpc>
          <a:spcPct val="85000"/>
        </a:lnSpc>
        <a:spcBef>
          <a:spcPts val="300"/>
        </a:spcBef>
        <a:spcAft>
          <a:spcPct val="0"/>
        </a:spcAft>
        <a:defRPr sz="4000" kern="1400" spc="-160">
          <a:solidFill>
            <a:schemeClr val="tx1"/>
          </a:solidFill>
          <a:latin typeface="+mj-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p:titleStyle>
    <p:body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00">
          <p15:clr>
            <a:srgbClr val="A4A3A4"/>
          </p15:clr>
        </p15:guide>
        <p15:guide id="2" pos="302">
          <p15:clr>
            <a:srgbClr val="A4A3A4"/>
          </p15:clr>
        </p15:guide>
        <p15:guide id="3" pos="1935">
          <p15:clr>
            <a:srgbClr val="A4A3A4"/>
          </p15:clr>
        </p15:guide>
        <p15:guide id="4" orient="horz" pos="981">
          <p15:clr>
            <a:srgbClr val="A4A3A4"/>
          </p15:clr>
        </p15:guide>
        <p15:guide id="6" pos="2116">
          <p15:clr>
            <a:srgbClr val="A4A3A4"/>
          </p15:clr>
        </p15:guide>
        <p15:guide id="7" pos="3931">
          <p15:clr>
            <a:srgbClr val="A4A3A4"/>
          </p15:clr>
        </p15:guide>
        <p15:guide id="9" pos="3749">
          <p15:clr>
            <a:srgbClr val="A4A3A4"/>
          </p15:clr>
        </p15:guide>
        <p15:guide id="10" pos="5564">
          <p15:clr>
            <a:srgbClr val="A4A3A4"/>
          </p15:clr>
        </p15:guide>
        <p15:guide id="12" pos="5745">
          <p15:clr>
            <a:srgbClr val="A4A3A4"/>
          </p15:clr>
        </p15:guide>
        <p15:guide id="13" pos="7378">
          <p15:clr>
            <a:srgbClr val="A4A3A4"/>
          </p15:clr>
        </p15:guide>
        <p15:guide id="16" orient="horz" pos="2478">
          <p15:clr>
            <a:srgbClr val="A4A3A4"/>
          </p15:clr>
        </p15:guide>
        <p15:guide id="17" orient="horz" pos="2614">
          <p15:clr>
            <a:srgbClr val="A4A3A4"/>
          </p15:clr>
        </p15:guide>
        <p15:guide id="18" orient="horz" pos="3929">
          <p15:clr>
            <a:srgbClr val="A4A3A4"/>
          </p15:clr>
        </p15:guide>
        <p15:guide id="19" orient="horz" pos="4110">
          <p15:clr>
            <a:srgbClr val="A4A3A4"/>
          </p15:clr>
        </p15:guide>
        <p15:guide id="20" orient="horz" pos="1162">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tags" Target="../tags/tag1.xml"/><Relationship Id="rId5" Type="http://schemas.openxmlformats.org/officeDocument/2006/relationships/image" Target="../media/image5.emf"/><Relationship Id="rId4" Type="http://schemas.openxmlformats.org/officeDocument/2006/relationships/image" Target="../media/image4.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hyperlink" Target="http://www.3gpp.org/ftp/tsg_ran/TSG_RAN/TSGR_110/Docs/RP-253174.zip"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hyperlink" Target="http://www.3gpp.org/ftp/tsg_ran/TSG_RAN/TSGR_110/Docs/RP-253099.zip" TargetMode="Externa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hyperlink" Target="http://www.3gpp.org/ftp/tsg_ran/TSG_RAN/TSGR_110/Docs/RP-253099.zip" TargetMode="Externa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Background pattern&#10;&#10;Description automatically generated with medium confidence">
            <a:extLst>
              <a:ext uri="{FF2B5EF4-FFF2-40B4-BE49-F238E27FC236}">
                <a16:creationId xmlns:a16="http://schemas.microsoft.com/office/drawing/2014/main" id="{2FAB2FFE-9044-4610-9E80-BFD78EBB3080}"/>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itle 7">
            <a:extLst>
              <a:ext uri="{FF2B5EF4-FFF2-40B4-BE49-F238E27FC236}">
                <a16:creationId xmlns:a16="http://schemas.microsoft.com/office/drawing/2014/main" id="{D731ECFF-8A5D-4C7F-B607-F5CB5C429299}"/>
              </a:ext>
            </a:extLst>
          </p:cNvPr>
          <p:cNvSpPr txBox="1">
            <a:spLocks/>
          </p:cNvSpPr>
          <p:nvPr/>
        </p:nvSpPr>
        <p:spPr>
          <a:xfrm>
            <a:off x="438784" y="2766623"/>
            <a:ext cx="11135488" cy="1547021"/>
          </a:xfrm>
          <a:prstGeom prst="rect">
            <a:avLst/>
          </a:prstGeom>
        </p:spPr>
        <p:txBody>
          <a:bodyPr/>
          <a:lstStyle>
            <a:lvl1pPr algn="l" rtl="0" eaLnBrk="1" fontAlgn="base" hangingPunct="1">
              <a:lnSpc>
                <a:spcPct val="85000"/>
              </a:lnSpc>
              <a:spcBef>
                <a:spcPts val="300"/>
              </a:spcBef>
              <a:spcAft>
                <a:spcPct val="0"/>
              </a:spcAft>
              <a:defRPr sz="4000" kern="1400" spc="-160">
                <a:solidFill>
                  <a:schemeClr val="tx1"/>
                </a:solidFill>
                <a:latin typeface="+mj-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a:lstStyle>
          <a:p>
            <a:pPr lvl="0" algn="ctr">
              <a:defRPr/>
            </a:pPr>
            <a:r>
              <a:rPr lang="en-US" sz="5400" dirty="0"/>
              <a:t>On scalable and forward compatible design for diverse device types</a:t>
            </a:r>
          </a:p>
        </p:txBody>
      </p:sp>
      <p:sp>
        <p:nvSpPr>
          <p:cNvPr id="3" name="Subtitle 13">
            <a:extLst>
              <a:ext uri="{FF2B5EF4-FFF2-40B4-BE49-F238E27FC236}">
                <a16:creationId xmlns:a16="http://schemas.microsoft.com/office/drawing/2014/main" id="{E0B9CDCC-2BF2-4775-910F-DF3BE4E3BB3F}"/>
              </a:ext>
            </a:extLst>
          </p:cNvPr>
          <p:cNvSpPr txBox="1">
            <a:spLocks/>
          </p:cNvSpPr>
          <p:nvPr/>
        </p:nvSpPr>
        <p:spPr>
          <a:xfrm>
            <a:off x="479425" y="4149725"/>
            <a:ext cx="5472114" cy="2087563"/>
          </a:xfrm>
          <a:prstGeom prst="rect">
            <a:avLst/>
          </a:prstGeom>
        </p:spPr>
        <p:txBody>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endParaRPr kumimoji="0" lang="en-US" b="0" i="0" u="none" strike="noStrike" kern="1000" cap="none" spc="-30" normalizeH="0" baseline="0" noProof="0">
              <a:ln>
                <a:noFill/>
              </a:ln>
              <a:effectLst/>
              <a:uLnTx/>
              <a:uFillTx/>
              <a:latin typeface="Ericsson Hilda"/>
              <a:ea typeface="+mn-ea"/>
              <a:cs typeface="+mn-cs"/>
            </a:endParaRPr>
          </a:p>
        </p:txBody>
      </p:sp>
      <p:pic>
        <p:nvPicPr>
          <p:cNvPr id="7" name="image">
            <a:extLst>
              <a:ext uri="{FF2B5EF4-FFF2-40B4-BE49-F238E27FC236}">
                <a16:creationId xmlns:a16="http://schemas.microsoft.com/office/drawing/2014/main" id="{F34CDB7B-7359-4A35-8AB6-52F1513B76AE}"/>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11379841" y="429421"/>
            <a:ext cx="482228" cy="482439"/>
          </a:xfrm>
          <a:prstGeom prst="rect">
            <a:avLst/>
          </a:prstGeom>
        </p:spPr>
      </p:pic>
      <p:sp>
        <p:nvSpPr>
          <p:cNvPr id="8" name="Google Shape;86;p13">
            <a:extLst>
              <a:ext uri="{FF2B5EF4-FFF2-40B4-BE49-F238E27FC236}">
                <a16:creationId xmlns:a16="http://schemas.microsoft.com/office/drawing/2014/main" id="{CC8E6F42-B389-09F1-C628-7DB5D7E39E72}"/>
              </a:ext>
            </a:extLst>
          </p:cNvPr>
          <p:cNvSpPr txBox="1"/>
          <p:nvPr/>
        </p:nvSpPr>
        <p:spPr>
          <a:xfrm>
            <a:off x="10125598" y="88804"/>
            <a:ext cx="1907752" cy="251814"/>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lvl="0" algn="r"/>
            <a:r>
              <a:rPr lang="en-US" dirty="0">
                <a:solidFill>
                  <a:schemeClr val="tx1"/>
                </a:solidFill>
              </a:rPr>
              <a:t>RP-253175</a:t>
            </a:r>
          </a:p>
        </p:txBody>
      </p:sp>
      <p:sp>
        <p:nvSpPr>
          <p:cNvPr id="4" name="TextBox 3">
            <a:extLst>
              <a:ext uri="{FF2B5EF4-FFF2-40B4-BE49-F238E27FC236}">
                <a16:creationId xmlns:a16="http://schemas.microsoft.com/office/drawing/2014/main" id="{D7F7EE25-1CEC-B6B8-0041-B6F42BF5A84D}"/>
              </a:ext>
            </a:extLst>
          </p:cNvPr>
          <p:cNvSpPr txBox="1"/>
          <p:nvPr/>
        </p:nvSpPr>
        <p:spPr>
          <a:xfrm>
            <a:off x="1276712" y="1567743"/>
            <a:ext cx="914400" cy="914400"/>
          </a:xfrm>
          <a:prstGeom prst="rect">
            <a:avLst/>
          </a:prstGeom>
        </p:spPr>
        <p:txBody>
          <a:bodyPr vert="horz" wrap="none" lIns="72000" tIns="36000" rIns="72000" bIns="36000" rtlCol="0" anchor="t">
            <a:noAutofit/>
          </a:bodyPr>
          <a:lstStyle/>
          <a:p>
            <a:pPr marR="0" algn="l" defTabSz="914400" rtl="0" eaLnBrk="1" fontAlgn="base" latinLnBrk="0" hangingPunct="1">
              <a:lnSpc>
                <a:spcPct val="100000"/>
              </a:lnSpc>
              <a:spcBef>
                <a:spcPts val="800"/>
              </a:spcBef>
              <a:spcAft>
                <a:spcPct val="0"/>
              </a:spcAft>
              <a:buClrTx/>
              <a:buSzTx/>
              <a:tabLst/>
            </a:pPr>
            <a:endParaRPr kumimoji="0" lang="en-US" sz="3200" b="0" i="0" u="none" strike="noStrike" kern="1000" cap="none" spc="-30" normalizeH="0" baseline="0" noProof="0">
              <a:ln>
                <a:noFill/>
              </a:ln>
              <a:solidFill>
                <a:srgbClr val="FF0000"/>
              </a:solidFill>
              <a:effectLst/>
              <a:uLnTx/>
              <a:uFillTx/>
              <a:latin typeface="Ericsson Hilda"/>
              <a:ea typeface="+mn-ea"/>
              <a:cs typeface="+mn-cs"/>
            </a:endParaRPr>
          </a:p>
        </p:txBody>
      </p:sp>
      <p:sp>
        <p:nvSpPr>
          <p:cNvPr id="9" name="Google Shape;87;p13">
            <a:extLst>
              <a:ext uri="{FF2B5EF4-FFF2-40B4-BE49-F238E27FC236}">
                <a16:creationId xmlns:a16="http://schemas.microsoft.com/office/drawing/2014/main" id="{79CE5D0D-ADC5-97E7-A6C1-88AF7FC649E1}"/>
              </a:ext>
            </a:extLst>
          </p:cNvPr>
          <p:cNvSpPr/>
          <p:nvPr/>
        </p:nvSpPr>
        <p:spPr>
          <a:xfrm>
            <a:off x="0" y="0"/>
            <a:ext cx="6096000" cy="1698752"/>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spcBef>
                <a:spcPts val="0"/>
              </a:spcBef>
              <a:spcAft>
                <a:spcPts val="0"/>
              </a:spcAft>
              <a:buNone/>
            </a:pPr>
            <a:r>
              <a:rPr lang="en-US" sz="1800" b="0" i="0" u="none" strike="noStrike" cap="none">
                <a:solidFill>
                  <a:schemeClr val="tx1"/>
                </a:solidFill>
                <a:latin typeface="+mn-lt"/>
                <a:ea typeface="Calibri"/>
                <a:cs typeface="Calibri"/>
                <a:sym typeface="Calibri"/>
              </a:rPr>
              <a:t>3GPP TSG RAN#110</a:t>
            </a:r>
            <a:endParaRPr lang="en-US">
              <a:solidFill>
                <a:schemeClr val="tx1"/>
              </a:solidFill>
              <a:latin typeface="+mn-lt"/>
            </a:endParaRPr>
          </a:p>
          <a:p>
            <a:pPr lvl="0"/>
            <a:r>
              <a:rPr lang="en-US" sz="1800">
                <a:solidFill>
                  <a:schemeClr val="tx1"/>
                </a:solidFill>
                <a:latin typeface="+mn-lt"/>
                <a:ea typeface="Calibri"/>
                <a:cs typeface="Calibri"/>
                <a:sym typeface="Calibri"/>
              </a:rPr>
              <a:t>Baltimore, MD, USA, December 8 – 11, 2025</a:t>
            </a:r>
          </a:p>
          <a:p>
            <a:pPr lvl="0"/>
            <a:endParaRPr lang="en-US" sz="1800">
              <a:solidFill>
                <a:schemeClr val="tx1"/>
              </a:solidFill>
              <a:latin typeface="+mn-lt"/>
              <a:ea typeface="Calibri"/>
              <a:cs typeface="Calibri"/>
              <a:sym typeface="Calibri"/>
            </a:endParaRPr>
          </a:p>
          <a:p>
            <a:pPr lvl="0"/>
            <a:r>
              <a:rPr lang="en-US" sz="1800">
                <a:solidFill>
                  <a:schemeClr val="tx1"/>
                </a:solidFill>
                <a:latin typeface="+mn-lt"/>
                <a:ea typeface="Calibri"/>
                <a:cs typeface="Calibri"/>
                <a:sym typeface="Calibri"/>
              </a:rPr>
              <a:t>Source: 		Ericsson</a:t>
            </a:r>
          </a:p>
          <a:p>
            <a:pPr lvl="0"/>
            <a:r>
              <a:rPr lang="en-US" sz="1800">
                <a:solidFill>
                  <a:schemeClr val="tx1"/>
                </a:solidFill>
                <a:latin typeface="+mn-lt"/>
                <a:ea typeface="Calibri"/>
                <a:cs typeface="Calibri"/>
                <a:sym typeface="Calibri"/>
              </a:rPr>
              <a:t>Agenda Item: 	8.2.1.3.2</a:t>
            </a:r>
          </a:p>
          <a:p>
            <a:r>
              <a:rPr lang="en-US" sz="1800">
                <a:solidFill>
                  <a:schemeClr val="tx1"/>
                </a:solidFill>
                <a:ea typeface="Calibri"/>
                <a:cs typeface="Calibri"/>
                <a:sym typeface="Calibri"/>
              </a:rPr>
              <a:t>Document for: 	Decision</a:t>
            </a:r>
          </a:p>
        </p:txBody>
      </p:sp>
    </p:spTree>
    <p:custDataLst>
      <p:tags r:id="rId1"/>
    </p:custDataLst>
    <p:extLst>
      <p:ext uri="{BB962C8B-B14F-4D97-AF65-F5344CB8AC3E}">
        <p14:creationId xmlns:p14="http://schemas.microsoft.com/office/powerpoint/2010/main" val="31088515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CF3D9F-17D6-FCBF-AE03-51067566A6A8}"/>
              </a:ext>
            </a:extLst>
          </p:cNvPr>
          <p:cNvSpPr>
            <a:spLocks noGrp="1"/>
          </p:cNvSpPr>
          <p:nvPr>
            <p:ph type="title"/>
          </p:nvPr>
        </p:nvSpPr>
        <p:spPr/>
        <p:txBody>
          <a:bodyPr/>
          <a:lstStyle/>
          <a:p>
            <a:r>
              <a:rPr lang="en-US"/>
              <a:t>Background</a:t>
            </a:r>
            <a:br>
              <a:rPr lang="en-US"/>
            </a:br>
            <a:r>
              <a:rPr lang="en-US" sz="2000"/>
              <a:t>Agreements from RAN#109</a:t>
            </a:r>
          </a:p>
        </p:txBody>
      </p:sp>
      <p:sp>
        <p:nvSpPr>
          <p:cNvPr id="3" name="Content Placeholder 2">
            <a:extLst>
              <a:ext uri="{FF2B5EF4-FFF2-40B4-BE49-F238E27FC236}">
                <a16:creationId xmlns:a16="http://schemas.microsoft.com/office/drawing/2014/main" id="{049375A6-682E-FAF0-9036-5701E7A3D227}"/>
              </a:ext>
            </a:extLst>
          </p:cNvPr>
          <p:cNvSpPr>
            <a:spLocks noGrp="1"/>
          </p:cNvSpPr>
          <p:nvPr>
            <p:ph sz="half" idx="1"/>
          </p:nvPr>
        </p:nvSpPr>
        <p:spPr/>
        <p:txBody>
          <a:bodyPr/>
          <a:lstStyle/>
          <a:p>
            <a:r>
              <a:rPr lang="en-US" sz="1400"/>
              <a:t>The 6G WG SI has as an objective to “target scalable and forward compatible design for diverse device types”</a:t>
            </a:r>
          </a:p>
          <a:p>
            <a:pPr lvl="1"/>
            <a:endParaRPr lang="en-US" sz="1400"/>
          </a:p>
          <a:p>
            <a:r>
              <a:rPr lang="en-US" sz="1400"/>
              <a:t>RAN#109 made several agreements related to diverse device types (agreed Proposals 1, 3, and 4)</a:t>
            </a:r>
          </a:p>
          <a:p>
            <a:pPr lvl="1"/>
            <a:r>
              <a:rPr lang="en-US" sz="1400"/>
              <a:t>In this contribution, we provide our view on some aspects of these agreements</a:t>
            </a:r>
          </a:p>
          <a:p>
            <a:endParaRPr lang="en-US" sz="1400"/>
          </a:p>
          <a:p>
            <a:r>
              <a:rPr lang="en-US" sz="1400"/>
              <a:t>For agreed Proposal 1, we provide our view on the two aspects identified to be revisited in RAN#110</a:t>
            </a:r>
          </a:p>
          <a:p>
            <a:pPr lvl="1"/>
            <a:r>
              <a:rPr lang="en-US" sz="1400"/>
              <a:t>Minimum spectrum allocation</a:t>
            </a:r>
          </a:p>
          <a:p>
            <a:pPr lvl="1"/>
            <a:r>
              <a:rPr lang="en-US" sz="1400"/>
              <a:t>Smallest maximum UE bandwidth</a:t>
            </a:r>
            <a:endParaRPr lang="en-US" sz="1600"/>
          </a:p>
        </p:txBody>
      </p:sp>
      <p:sp>
        <p:nvSpPr>
          <p:cNvPr id="4" name="Content Placeholder 3">
            <a:extLst>
              <a:ext uri="{FF2B5EF4-FFF2-40B4-BE49-F238E27FC236}">
                <a16:creationId xmlns:a16="http://schemas.microsoft.com/office/drawing/2014/main" id="{6B3AF548-CB36-2767-DCD0-1ADFBE223D87}"/>
              </a:ext>
            </a:extLst>
          </p:cNvPr>
          <p:cNvSpPr>
            <a:spLocks noGrp="1"/>
          </p:cNvSpPr>
          <p:nvPr>
            <p:ph sz="quarter" idx="3"/>
          </p:nvPr>
        </p:nvSpPr>
        <p:spPr>
          <a:xfrm>
            <a:off x="6240464" y="1844674"/>
            <a:ext cx="5472112" cy="4392613"/>
          </a:xfrm>
        </p:spPr>
        <p:txBody>
          <a:bodyPr/>
          <a:lstStyle/>
          <a:p>
            <a:pPr marL="0" marR="0" algn="just">
              <a:lnSpc>
                <a:spcPct val="105000"/>
              </a:lnSpc>
              <a:spcBef>
                <a:spcPts val="0"/>
              </a:spcBef>
              <a:buNone/>
            </a:pPr>
            <a:r>
              <a:rPr lang="en-US" sz="1000" b="1">
                <a:effectLst/>
                <a:highlight>
                  <a:srgbClr val="00FF00"/>
                </a:highlight>
                <a:latin typeface="Times New Roman" panose="02020603050405020304" pitchFamily="18" charset="0"/>
                <a:ea typeface="Batang" panose="02030600000101010101" pitchFamily="18" charset="-127"/>
              </a:rPr>
              <a:t>Proposal 1</a:t>
            </a:r>
            <a:r>
              <a:rPr lang="en-US" sz="1000">
                <a:effectLst/>
                <a:highlight>
                  <a:srgbClr val="00FF00"/>
                </a:highlight>
                <a:latin typeface="Times New Roman" panose="02020603050405020304" pitchFamily="18" charset="0"/>
                <a:ea typeface="Batang" panose="02030600000101010101" pitchFamily="18" charset="-127"/>
              </a:rPr>
              <a:t>: Endorse the following two RAN1 agreements (with the clarification that the 2</a:t>
            </a:r>
            <a:r>
              <a:rPr lang="en-US" sz="1000" baseline="30000">
                <a:effectLst/>
                <a:highlight>
                  <a:srgbClr val="00FF00"/>
                </a:highlight>
                <a:latin typeface="Times New Roman" panose="02020603050405020304" pitchFamily="18" charset="0"/>
                <a:ea typeface="Batang" panose="02030600000101010101" pitchFamily="18" charset="-127"/>
              </a:rPr>
              <a:t>nd</a:t>
            </a:r>
            <a:r>
              <a:rPr lang="en-US" sz="1000">
                <a:effectLst/>
                <a:highlight>
                  <a:srgbClr val="00FF00"/>
                </a:highlight>
                <a:latin typeface="Times New Roman" panose="02020603050405020304" pitchFamily="18" charset="0"/>
                <a:ea typeface="Batang" panose="02030600000101010101" pitchFamily="18" charset="-127"/>
              </a:rPr>
              <a:t> agreement is applicable to FR1). Companies are invited to bring contributions regarding the minimum spectrum allocation in RAN#110, while RAN1 is requested to continue the study on both the minimum</a:t>
            </a:r>
            <a:r>
              <a:rPr lang="en-US" sz="1000">
                <a:effectLst/>
                <a:highlight>
                  <a:srgbClr val="00FF00"/>
                </a:highlight>
                <a:latin typeface="Times New Roman" panose="02020603050405020304" pitchFamily="18" charset="0"/>
                <a:ea typeface="DengXian" panose="02010600030101010101" pitchFamily="2" charset="-122"/>
              </a:rPr>
              <a:t> spectrum allocation</a:t>
            </a:r>
            <a:r>
              <a:rPr lang="en-US" sz="1000">
                <a:effectLst/>
                <a:highlight>
                  <a:srgbClr val="00FF00"/>
                </a:highlight>
                <a:latin typeface="Times New Roman" panose="02020603050405020304" pitchFamily="18" charset="0"/>
                <a:ea typeface="Batang" panose="02030600000101010101" pitchFamily="18" charset="-127"/>
              </a:rPr>
              <a:t> and the smallest maximum UE bandwidth from the 6GR design perspective. Revisit in RAN#110.</a:t>
            </a:r>
            <a:endParaRPr lang="en-US" sz="1200">
              <a:effectLst/>
              <a:highlight>
                <a:srgbClr val="00FF00"/>
              </a:highlight>
              <a:latin typeface="Times New Roman" panose="02020603050405020304" pitchFamily="18" charset="0"/>
              <a:ea typeface="Times New Roman" panose="02020603050405020304" pitchFamily="18" charset="0"/>
            </a:endParaRPr>
          </a:p>
          <a:p>
            <a:pPr marL="0" marR="0">
              <a:spcBef>
                <a:spcPts val="0"/>
              </a:spcBef>
              <a:buNone/>
            </a:pPr>
            <a:endParaRPr lang="en-US" sz="1000">
              <a:effectLst/>
              <a:highlight>
                <a:srgbClr val="00FF00"/>
              </a:highlight>
              <a:latin typeface="Times New Roman" panose="02020603050405020304" pitchFamily="18" charset="0"/>
              <a:ea typeface="DengXian" panose="02010600030101010101" pitchFamily="2" charset="-122"/>
            </a:endParaRPr>
          </a:p>
          <a:p>
            <a:pPr marL="0" marR="0">
              <a:spcBef>
                <a:spcPts val="0"/>
              </a:spcBef>
              <a:buNone/>
            </a:pPr>
            <a:r>
              <a:rPr lang="en-US" sz="1000">
                <a:effectLst/>
                <a:highlight>
                  <a:srgbClr val="00FF00"/>
                </a:highlight>
                <a:latin typeface="Times New Roman" panose="02020603050405020304" pitchFamily="18" charset="0"/>
                <a:ea typeface="DengXian" panose="02010600030101010101" pitchFamily="2" charset="-122"/>
              </a:rPr>
              <a:t>Agreement</a:t>
            </a:r>
            <a:endParaRPr lang="en-US" sz="1200">
              <a:effectLst/>
              <a:latin typeface="Times New Roman" panose="02020603050405020304" pitchFamily="18" charset="0"/>
              <a:ea typeface="Times New Roman" panose="02020603050405020304" pitchFamily="18" charset="0"/>
            </a:endParaRPr>
          </a:p>
          <a:p>
            <a:pPr marL="342900" marR="0" lvl="0" indent="-342900" algn="just">
              <a:lnSpc>
                <a:spcPct val="105000"/>
              </a:lnSpc>
              <a:spcBef>
                <a:spcPts val="0"/>
              </a:spcBef>
              <a:buFont typeface="Wingdings" panose="05000000000000000000" pitchFamily="2" charset="2"/>
              <a:buChar char=""/>
            </a:pPr>
            <a:r>
              <a:rPr lang="en-US" sz="1000" i="1">
                <a:effectLst/>
                <a:latin typeface="Times New Roman" panose="02020603050405020304" pitchFamily="18" charset="0"/>
                <a:ea typeface="Batang" panose="02030600000101010101" pitchFamily="18" charset="-127"/>
              </a:rPr>
              <a:t>For the study of RAN1 6GR design, </a:t>
            </a:r>
            <a:r>
              <a:rPr lang="en-US" sz="1000" i="1">
                <a:effectLst/>
                <a:latin typeface="Times New Roman" panose="02020603050405020304" pitchFamily="18" charset="0"/>
                <a:ea typeface="DengXian" panose="02010600030101010101" pitchFamily="2" charset="-122"/>
              </a:rPr>
              <a:t>consider</a:t>
            </a:r>
            <a:r>
              <a:rPr lang="en-US" sz="1000" i="1">
                <a:effectLst/>
                <a:latin typeface="Times New Roman" panose="02020603050405020304" pitchFamily="18" charset="0"/>
                <a:ea typeface="Batang" panose="02030600000101010101" pitchFamily="18" charset="-127"/>
              </a:rPr>
              <a:t> the minimum</a:t>
            </a:r>
            <a:r>
              <a:rPr lang="en-US" sz="1000" i="1">
                <a:effectLst/>
                <a:latin typeface="Times New Roman" panose="02020603050405020304" pitchFamily="18" charset="0"/>
                <a:ea typeface="DengXian" panose="02010600030101010101" pitchFamily="2" charset="-122"/>
              </a:rPr>
              <a:t> spectrum allocation in which 6G can operate, subject to further discussion and confirmation in RAN.</a:t>
            </a:r>
            <a:endParaRPr lang="en-US" sz="1200">
              <a:effectLst/>
              <a:latin typeface="Times New Roman" panose="02020603050405020304" pitchFamily="18" charset="0"/>
              <a:ea typeface="Times New Roman" panose="02020603050405020304" pitchFamily="18" charset="0"/>
            </a:endParaRPr>
          </a:p>
          <a:p>
            <a:pPr marL="742950" marR="0" lvl="1" indent="-285750" algn="just">
              <a:lnSpc>
                <a:spcPct val="105000"/>
              </a:lnSpc>
              <a:spcBef>
                <a:spcPts val="0"/>
              </a:spcBef>
              <a:buFont typeface="Symbol" panose="05050102010706020507" pitchFamily="18" charset="2"/>
              <a:buChar char=""/>
            </a:pPr>
            <a:r>
              <a:rPr lang="en-US" sz="1000" i="1">
                <a:effectLst/>
                <a:latin typeface="Times New Roman" panose="02020603050405020304" pitchFamily="18" charset="0"/>
                <a:ea typeface="Batang" panose="02030600000101010101" pitchFamily="18" charset="-127"/>
              </a:rPr>
              <a:t>Note: RAN4 involvement is necessary</a:t>
            </a:r>
            <a:r>
              <a:rPr lang="en-US" sz="1000" i="1">
                <a:effectLst/>
                <a:latin typeface="Times New Roman" panose="02020603050405020304" pitchFamily="18" charset="0"/>
                <a:ea typeface="DengXian" panose="02010600030101010101" pitchFamily="2" charset="-122"/>
              </a:rPr>
              <a:t>.</a:t>
            </a:r>
            <a:endParaRPr lang="en-US" sz="1200">
              <a:effectLst/>
              <a:latin typeface="Times New Roman" panose="02020603050405020304" pitchFamily="18" charset="0"/>
              <a:ea typeface="Times New Roman" panose="02020603050405020304" pitchFamily="18" charset="0"/>
            </a:endParaRPr>
          </a:p>
          <a:p>
            <a:pPr marL="0" marR="0">
              <a:spcBef>
                <a:spcPts val="0"/>
              </a:spcBef>
              <a:buNone/>
            </a:pPr>
            <a:r>
              <a:rPr lang="en-US" sz="1000">
                <a:effectLst/>
                <a:highlight>
                  <a:srgbClr val="00FF00"/>
                </a:highlight>
                <a:latin typeface="Times New Roman" panose="02020603050405020304" pitchFamily="18" charset="0"/>
                <a:ea typeface="DengXian" panose="02010600030101010101" pitchFamily="2" charset="-122"/>
              </a:rPr>
              <a:t> </a:t>
            </a:r>
            <a:endParaRPr lang="en-US" sz="1200">
              <a:effectLst/>
              <a:latin typeface="Times New Roman" panose="02020603050405020304" pitchFamily="18" charset="0"/>
              <a:ea typeface="Times New Roman" panose="02020603050405020304" pitchFamily="18" charset="0"/>
            </a:endParaRPr>
          </a:p>
          <a:p>
            <a:pPr marL="0" marR="0">
              <a:spcBef>
                <a:spcPts val="0"/>
              </a:spcBef>
              <a:buNone/>
            </a:pPr>
            <a:r>
              <a:rPr lang="en-US" sz="1000">
                <a:effectLst/>
                <a:highlight>
                  <a:srgbClr val="00FF00"/>
                </a:highlight>
                <a:latin typeface="Times New Roman" panose="02020603050405020304" pitchFamily="18" charset="0"/>
                <a:ea typeface="DengXian" panose="02010600030101010101" pitchFamily="2" charset="-122"/>
              </a:rPr>
              <a:t>Agreement</a:t>
            </a:r>
            <a:endParaRPr lang="en-US" sz="1200">
              <a:effectLst/>
              <a:latin typeface="Times New Roman" panose="02020603050405020304" pitchFamily="18" charset="0"/>
              <a:ea typeface="Times New Roman" panose="02020603050405020304" pitchFamily="18" charset="0"/>
            </a:endParaRPr>
          </a:p>
          <a:p>
            <a:pPr marL="342900" marR="0" lvl="0" indent="-342900">
              <a:lnSpc>
                <a:spcPct val="105000"/>
              </a:lnSpc>
              <a:spcBef>
                <a:spcPts val="0"/>
              </a:spcBef>
              <a:buFont typeface="Wingdings" panose="05000000000000000000" pitchFamily="2" charset="2"/>
              <a:buChar char=""/>
            </a:pPr>
            <a:r>
              <a:rPr lang="en-US" sz="1000" i="1">
                <a:effectLst/>
                <a:latin typeface="Times New Roman" panose="02020603050405020304" pitchFamily="18" charset="0"/>
                <a:ea typeface="Batang" panose="02030600000101010101" pitchFamily="18" charset="-127"/>
              </a:rPr>
              <a:t>Study</a:t>
            </a:r>
            <a:r>
              <a:rPr lang="en-US" sz="1000" i="1">
                <a:effectLst/>
                <a:latin typeface="Times New Roman" panose="02020603050405020304" pitchFamily="18" charset="0"/>
                <a:ea typeface="DengXian" panose="02010600030101010101" pitchFamily="2" charset="-122"/>
              </a:rPr>
              <a:t> </a:t>
            </a:r>
            <a:r>
              <a:rPr lang="en-US" sz="1000" i="1">
                <a:effectLst/>
                <a:latin typeface="Times New Roman" panose="02020603050405020304" pitchFamily="18" charset="0"/>
                <a:ea typeface="Yu Mincho" panose="02020400000000000000" pitchFamily="18" charset="-128"/>
              </a:rPr>
              <a:t>the following smallest maximum </a:t>
            </a:r>
            <a:r>
              <a:rPr lang="en-US" sz="1000" i="1">
                <a:effectLst/>
                <a:latin typeface="Times New Roman" panose="02020603050405020304" pitchFamily="18" charset="0"/>
                <a:ea typeface="Batang" panose="02030600000101010101" pitchFamily="18" charset="-127"/>
              </a:rPr>
              <a:t>supported </a:t>
            </a:r>
            <a:r>
              <a:rPr lang="en-US" sz="1000" i="1">
                <a:effectLst/>
                <a:latin typeface="Times New Roman" panose="02020603050405020304" pitchFamily="18" charset="0"/>
                <a:ea typeface="Yu Mincho" panose="02020400000000000000" pitchFamily="18" charset="-128"/>
              </a:rPr>
              <a:t>RF and BB </a:t>
            </a:r>
            <a:r>
              <a:rPr lang="en-US" sz="1000" i="1">
                <a:effectLst/>
                <a:latin typeface="Times New Roman" panose="02020603050405020304" pitchFamily="18" charset="0"/>
                <a:ea typeface="Batang" panose="02030600000101010101" pitchFamily="18" charset="-127"/>
              </a:rPr>
              <a:t>UE BW</a:t>
            </a:r>
            <a:r>
              <a:rPr lang="en-US" sz="1000" i="1">
                <a:effectLst/>
                <a:latin typeface="Times New Roman" panose="02020603050405020304" pitchFamily="18" charset="0"/>
                <a:ea typeface="Yu Mincho" panose="02020400000000000000" pitchFamily="18" charset="-128"/>
              </a:rPr>
              <a:t> without spectrum aggregation for </a:t>
            </a:r>
            <a:r>
              <a:rPr lang="en-US" sz="1000" i="1">
                <a:effectLst/>
                <a:latin typeface="Times New Roman" panose="02020603050405020304" pitchFamily="18" charset="0"/>
                <a:ea typeface="DengXian" panose="02010600030101010101" pitchFamily="2" charset="-122"/>
              </a:rPr>
              <a:t>at least one </a:t>
            </a:r>
            <a:r>
              <a:rPr lang="en-US" sz="1000" i="1">
                <a:effectLst/>
                <a:latin typeface="Times New Roman" panose="02020603050405020304" pitchFamily="18" charset="0"/>
                <a:ea typeface="Yu Mincho" panose="02020400000000000000" pitchFamily="18" charset="-128"/>
              </a:rPr>
              <a:t>low-tier device type supported by 6GR framework</a:t>
            </a:r>
            <a:r>
              <a:rPr lang="en-US" sz="1000" i="1">
                <a:effectLst/>
                <a:latin typeface="Times New Roman" panose="02020603050405020304" pitchFamily="18" charset="0"/>
                <a:ea typeface="Batang" panose="02030600000101010101" pitchFamily="18" charset="-127"/>
              </a:rPr>
              <a:t> </a:t>
            </a:r>
            <a:r>
              <a:rPr lang="en-US" sz="1000" i="1">
                <a:effectLst/>
                <a:latin typeface="Times New Roman" panose="02020603050405020304" pitchFamily="18" charset="0"/>
                <a:ea typeface="DengXian" panose="02010600030101010101" pitchFamily="2" charset="-122"/>
              </a:rPr>
              <a:t>from physical layer perspective, subject to further discussion and confirmation in RAN</a:t>
            </a:r>
            <a:endParaRPr lang="en-US" sz="1200">
              <a:effectLst/>
              <a:latin typeface="Times New Roman" panose="02020603050405020304" pitchFamily="18" charset="0"/>
              <a:ea typeface="Times New Roman" panose="02020603050405020304" pitchFamily="18" charset="0"/>
            </a:endParaRPr>
          </a:p>
          <a:p>
            <a:pPr marL="742950" marR="0" lvl="1" indent="-285750" algn="just">
              <a:lnSpc>
                <a:spcPct val="105000"/>
              </a:lnSpc>
              <a:spcBef>
                <a:spcPts val="0"/>
              </a:spcBef>
              <a:buFont typeface="Symbol" panose="05050102010706020507" pitchFamily="18" charset="2"/>
              <a:buChar char=""/>
            </a:pPr>
            <a:r>
              <a:rPr lang="en-US" sz="1000" i="1">
                <a:effectLst/>
                <a:latin typeface="Times New Roman" panose="02020603050405020304" pitchFamily="18" charset="0"/>
                <a:ea typeface="Batang" panose="02030600000101010101" pitchFamily="18" charset="-127"/>
              </a:rPr>
              <a:t>Opt1: 3MHz</a:t>
            </a:r>
            <a:endParaRPr lang="en-US" sz="1200">
              <a:effectLst/>
              <a:latin typeface="Times New Roman" panose="02020603050405020304" pitchFamily="18" charset="0"/>
              <a:ea typeface="Times New Roman" panose="02020603050405020304" pitchFamily="18" charset="0"/>
            </a:endParaRPr>
          </a:p>
          <a:p>
            <a:pPr marL="742950" marR="0" lvl="1" indent="-285750" algn="just">
              <a:lnSpc>
                <a:spcPct val="105000"/>
              </a:lnSpc>
              <a:spcBef>
                <a:spcPts val="0"/>
              </a:spcBef>
              <a:buFont typeface="Symbol" panose="05050102010706020507" pitchFamily="18" charset="2"/>
              <a:buChar char=""/>
            </a:pPr>
            <a:r>
              <a:rPr lang="en-US" sz="1000" i="1">
                <a:effectLst/>
                <a:latin typeface="Times New Roman" panose="02020603050405020304" pitchFamily="18" charset="0"/>
                <a:ea typeface="Batang" panose="02030600000101010101" pitchFamily="18" charset="-127"/>
              </a:rPr>
              <a:t>Opt2: 5MHz</a:t>
            </a:r>
            <a:endParaRPr lang="en-US" sz="1200">
              <a:effectLst/>
              <a:latin typeface="Times New Roman" panose="02020603050405020304" pitchFamily="18" charset="0"/>
              <a:ea typeface="Times New Roman" panose="02020603050405020304" pitchFamily="18" charset="0"/>
            </a:endParaRPr>
          </a:p>
          <a:p>
            <a:pPr marL="742950" marR="0" lvl="1" indent="-285750" algn="just">
              <a:lnSpc>
                <a:spcPct val="105000"/>
              </a:lnSpc>
              <a:spcBef>
                <a:spcPts val="0"/>
              </a:spcBef>
              <a:buFont typeface="Symbol" panose="05050102010706020507" pitchFamily="18" charset="2"/>
              <a:buChar char=""/>
            </a:pPr>
            <a:r>
              <a:rPr lang="en-US" sz="1000" i="1">
                <a:effectLst/>
                <a:latin typeface="Times New Roman" panose="02020603050405020304" pitchFamily="18" charset="0"/>
                <a:ea typeface="Batang" panose="02030600000101010101" pitchFamily="18" charset="-127"/>
              </a:rPr>
              <a:t>Opt3: 10MHz</a:t>
            </a:r>
            <a:endParaRPr lang="en-US" sz="1200">
              <a:effectLst/>
              <a:latin typeface="Times New Roman" panose="02020603050405020304" pitchFamily="18" charset="0"/>
              <a:ea typeface="Times New Roman" panose="02020603050405020304" pitchFamily="18" charset="0"/>
            </a:endParaRPr>
          </a:p>
          <a:p>
            <a:pPr marL="742950" marR="0" lvl="1" indent="-285750" algn="just">
              <a:lnSpc>
                <a:spcPct val="105000"/>
              </a:lnSpc>
              <a:spcBef>
                <a:spcPts val="0"/>
              </a:spcBef>
              <a:buFont typeface="Symbol" panose="05050102010706020507" pitchFamily="18" charset="2"/>
              <a:buChar char=""/>
            </a:pPr>
            <a:r>
              <a:rPr lang="en-US" sz="1000" i="1">
                <a:effectLst/>
                <a:latin typeface="Times New Roman" panose="02020603050405020304" pitchFamily="18" charset="0"/>
                <a:ea typeface="Batang" panose="02030600000101010101" pitchFamily="18" charset="-127"/>
              </a:rPr>
              <a:t>Opt4: 20MHz</a:t>
            </a:r>
            <a:endParaRPr lang="en-US" sz="1200">
              <a:effectLst/>
              <a:latin typeface="Times New Roman" panose="02020603050405020304" pitchFamily="18" charset="0"/>
              <a:ea typeface="Times New Roman" panose="02020603050405020304" pitchFamily="18" charset="0"/>
            </a:endParaRPr>
          </a:p>
          <a:p>
            <a:pPr marL="742950" marR="0" lvl="1" indent="-285750" algn="just">
              <a:lnSpc>
                <a:spcPct val="105000"/>
              </a:lnSpc>
              <a:spcBef>
                <a:spcPts val="0"/>
              </a:spcBef>
              <a:buFont typeface="Symbol" panose="05050102010706020507" pitchFamily="18" charset="2"/>
              <a:buChar char=""/>
            </a:pPr>
            <a:r>
              <a:rPr lang="en-US" sz="1000" i="1">
                <a:effectLst/>
                <a:latin typeface="Times New Roman" panose="02020603050405020304" pitchFamily="18" charset="0"/>
                <a:ea typeface="Batang" panose="02030600000101010101" pitchFamily="18" charset="-127"/>
              </a:rPr>
              <a:t>FFS: the UL bandwidth may be different to the DL bandwidth</a:t>
            </a:r>
            <a:endParaRPr lang="en-US" sz="1200">
              <a:effectLst/>
              <a:latin typeface="Times New Roman" panose="02020603050405020304" pitchFamily="18" charset="0"/>
              <a:ea typeface="Times New Roman" panose="02020603050405020304" pitchFamily="18" charset="0"/>
            </a:endParaRPr>
          </a:p>
          <a:p>
            <a:pPr marL="742950" marR="0" lvl="1" indent="-285750" algn="just">
              <a:lnSpc>
                <a:spcPct val="105000"/>
              </a:lnSpc>
              <a:spcBef>
                <a:spcPts val="0"/>
              </a:spcBef>
              <a:buFont typeface="Symbol" panose="05050102010706020507" pitchFamily="18" charset="2"/>
              <a:buChar char=""/>
            </a:pPr>
            <a:r>
              <a:rPr lang="en-US" sz="1000" i="1">
                <a:effectLst/>
                <a:latin typeface="Times New Roman" panose="02020603050405020304" pitchFamily="18" charset="0"/>
                <a:ea typeface="Batang" panose="02030600000101010101" pitchFamily="18" charset="-127"/>
              </a:rPr>
              <a:t>FFS: the </a:t>
            </a:r>
            <a:r>
              <a:rPr lang="en-US" sz="1000" i="1">
                <a:effectLst/>
                <a:latin typeface="Times New Roman" panose="02020603050405020304" pitchFamily="18" charset="0"/>
                <a:ea typeface="DengXian" panose="02010600030101010101" pitchFamily="2" charset="-122"/>
              </a:rPr>
              <a:t>bandwidth value</a:t>
            </a:r>
            <a:r>
              <a:rPr lang="en-US" sz="1000" i="1">
                <a:effectLst/>
                <a:latin typeface="Times New Roman" panose="02020603050405020304" pitchFamily="18" charset="0"/>
                <a:ea typeface="Batang" panose="02030600000101010101" pitchFamily="18" charset="-127"/>
              </a:rPr>
              <a:t> may be different for different SCS, duplex modes, and bands.</a:t>
            </a:r>
            <a:endParaRPr lang="en-US" sz="1200">
              <a:effectLst/>
              <a:latin typeface="Times New Roman" panose="02020603050405020304" pitchFamily="18" charset="0"/>
              <a:ea typeface="Times New Roman" panose="02020603050405020304" pitchFamily="18" charset="0"/>
            </a:endParaRPr>
          </a:p>
          <a:p>
            <a:pPr marL="0" marR="0">
              <a:spcBef>
                <a:spcPts val="0"/>
              </a:spcBef>
              <a:buNone/>
            </a:pPr>
            <a:r>
              <a:rPr lang="en-US" sz="1000" i="1">
                <a:effectLst/>
                <a:latin typeface="Times New Roman" panose="02020603050405020304" pitchFamily="18" charset="0"/>
                <a:ea typeface="Batang" panose="02030600000101010101" pitchFamily="18" charset="-127"/>
              </a:rPr>
              <a:t>FFS: whether RF and BB UE BW are same or different</a:t>
            </a:r>
            <a:endParaRPr lang="en-US" sz="1200">
              <a:effectLst/>
              <a:latin typeface="Times New Roman" panose="02020603050405020304" pitchFamily="18" charset="0"/>
              <a:ea typeface="Times New Roman" panose="02020603050405020304" pitchFamily="18" charset="0"/>
            </a:endParaRPr>
          </a:p>
          <a:p>
            <a:pPr marL="0" indent="0">
              <a:buNone/>
            </a:pPr>
            <a:endParaRPr lang="en-US"/>
          </a:p>
        </p:txBody>
      </p:sp>
    </p:spTree>
    <p:extLst>
      <p:ext uri="{BB962C8B-B14F-4D97-AF65-F5344CB8AC3E}">
        <p14:creationId xmlns:p14="http://schemas.microsoft.com/office/powerpoint/2010/main" val="36659854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005ABA-0325-B274-BA37-2161A2F33361}"/>
              </a:ext>
            </a:extLst>
          </p:cNvPr>
          <p:cNvSpPr>
            <a:spLocks noGrp="1"/>
          </p:cNvSpPr>
          <p:nvPr>
            <p:ph type="title"/>
          </p:nvPr>
        </p:nvSpPr>
        <p:spPr/>
        <p:txBody>
          <a:bodyPr/>
          <a:lstStyle/>
          <a:p>
            <a:r>
              <a:rPr lang="en-US"/>
              <a:t>Background</a:t>
            </a:r>
            <a:br>
              <a:rPr lang="en-US"/>
            </a:br>
            <a:r>
              <a:rPr lang="en-US" sz="2000"/>
              <a:t>Agreements from RAN#109</a:t>
            </a:r>
          </a:p>
        </p:txBody>
      </p:sp>
      <p:sp>
        <p:nvSpPr>
          <p:cNvPr id="3" name="Content Placeholder 2">
            <a:extLst>
              <a:ext uri="{FF2B5EF4-FFF2-40B4-BE49-F238E27FC236}">
                <a16:creationId xmlns:a16="http://schemas.microsoft.com/office/drawing/2014/main" id="{8BB9EA26-FDE8-711D-5B3B-480078708A79}"/>
              </a:ext>
            </a:extLst>
          </p:cNvPr>
          <p:cNvSpPr>
            <a:spLocks noGrp="1"/>
          </p:cNvSpPr>
          <p:nvPr>
            <p:ph sz="half" idx="1"/>
          </p:nvPr>
        </p:nvSpPr>
        <p:spPr>
          <a:xfrm>
            <a:off x="479425" y="1652692"/>
            <a:ext cx="5472113" cy="4626188"/>
          </a:xfrm>
        </p:spPr>
        <p:txBody>
          <a:bodyPr/>
          <a:lstStyle/>
          <a:p>
            <a:r>
              <a:rPr lang="en-US" sz="1400" dirty="0"/>
              <a:t>While the agreed Proposals 3 and 4 contain many aspects related to diverse device types, we provide our view on the more urgent ones that  impact system design</a:t>
            </a:r>
          </a:p>
          <a:p>
            <a:pPr lvl="1"/>
            <a:r>
              <a:rPr lang="en-US" sz="1400" dirty="0"/>
              <a:t>BW for initial access (related to smallest maximum UE bandwidth)</a:t>
            </a:r>
          </a:p>
          <a:p>
            <a:pPr lvl="1"/>
            <a:r>
              <a:rPr lang="en-US" sz="1400" dirty="0"/>
              <a:t>Duplex mode, particularly HD-FDD</a:t>
            </a:r>
          </a:p>
          <a:p>
            <a:pPr lvl="1"/>
            <a:r>
              <a:rPr lang="en-US" sz="1400" dirty="0"/>
              <a:t>Coverage (our view provided in </a:t>
            </a:r>
            <a:r>
              <a:rPr lang="en-US" sz="1400" dirty="0">
                <a:hlinkClick r:id="rId2"/>
              </a:rPr>
              <a:t>RP-253174</a:t>
            </a:r>
            <a:r>
              <a:rPr lang="en-US" sz="1400" dirty="0"/>
              <a:t>)</a:t>
            </a:r>
          </a:p>
          <a:p>
            <a:pPr marL="538162" lvl="2" indent="0">
              <a:buNone/>
            </a:pPr>
            <a:endParaRPr lang="en-US" sz="1400" dirty="0"/>
          </a:p>
          <a:p>
            <a:r>
              <a:rPr lang="en-US" sz="1400" dirty="0"/>
              <a:t>Many aspects in Proposals 3 and 4 are not urgent to address and can be deferred until more progress is made in the WG SI, e.g.,</a:t>
            </a:r>
          </a:p>
          <a:p>
            <a:pPr lvl="1"/>
            <a:r>
              <a:rPr lang="en-US" sz="1400" dirty="0"/>
              <a:t>Whether or not to define device types</a:t>
            </a:r>
          </a:p>
          <a:p>
            <a:pPr lvl="1"/>
            <a:r>
              <a:rPr lang="en-US" sz="1400" dirty="0"/>
              <a:t>Mandatory and optional features</a:t>
            </a:r>
          </a:p>
          <a:p>
            <a:pPr lvl="1"/>
            <a:endParaRPr lang="en-US" sz="1400" dirty="0"/>
          </a:p>
          <a:p>
            <a:r>
              <a:rPr lang="en-US" sz="1400" dirty="0"/>
              <a:t>While not urgent, we provide thoughts on disallowing undesirable capability combinations, e.g., disallowing 1-Rx antenna and HD-FDD for devices with high data rate capability</a:t>
            </a:r>
            <a:endParaRPr lang="en-US" sz="1600" dirty="0"/>
          </a:p>
          <a:p>
            <a:pPr lvl="2"/>
            <a:endParaRPr lang="en-US" sz="1600" dirty="0"/>
          </a:p>
        </p:txBody>
      </p:sp>
      <p:sp>
        <p:nvSpPr>
          <p:cNvPr id="4" name="Content Placeholder 3">
            <a:extLst>
              <a:ext uri="{FF2B5EF4-FFF2-40B4-BE49-F238E27FC236}">
                <a16:creationId xmlns:a16="http://schemas.microsoft.com/office/drawing/2014/main" id="{D16A9C0B-622F-C961-9570-C94AE005E667}"/>
              </a:ext>
            </a:extLst>
          </p:cNvPr>
          <p:cNvSpPr>
            <a:spLocks noGrp="1"/>
          </p:cNvSpPr>
          <p:nvPr>
            <p:ph sz="quarter" idx="3"/>
          </p:nvPr>
        </p:nvSpPr>
        <p:spPr>
          <a:xfrm>
            <a:off x="6240463" y="1652692"/>
            <a:ext cx="5472112" cy="4883575"/>
          </a:xfrm>
        </p:spPr>
        <p:txBody>
          <a:bodyPr/>
          <a:lstStyle/>
          <a:p>
            <a:pPr marL="0" marR="0">
              <a:spcBef>
                <a:spcPts val="0"/>
              </a:spcBef>
              <a:buNone/>
            </a:pPr>
            <a:r>
              <a:rPr lang="en-US" sz="1000" b="1" u="sng">
                <a:effectLst/>
                <a:highlight>
                  <a:srgbClr val="00FF00"/>
                </a:highlight>
                <a:latin typeface="Times New Roman" panose="02020603050405020304" pitchFamily="18" charset="0"/>
                <a:ea typeface="Times New Roman" panose="02020603050405020304" pitchFamily="18" charset="0"/>
              </a:rPr>
              <a:t>Proposal 3:</a:t>
            </a:r>
            <a:r>
              <a:rPr lang="en-US" sz="1000">
                <a:effectLst/>
                <a:highlight>
                  <a:srgbClr val="00FF00"/>
                </a:highlight>
                <a:latin typeface="Times New Roman" panose="02020603050405020304" pitchFamily="18" charset="0"/>
                <a:ea typeface="Times New Roman" panose="02020603050405020304" pitchFamily="18" charset="0"/>
              </a:rPr>
              <a:t> To investigate further:</a:t>
            </a:r>
            <a:r>
              <a:rPr lang="en-US" sz="1000">
                <a:effectLst/>
                <a:latin typeface="Times New Roman" panose="02020603050405020304" pitchFamily="18" charset="0"/>
                <a:ea typeface="Times New Roman" panose="02020603050405020304" pitchFamily="18" charset="0"/>
              </a:rPr>
              <a:t> (In RAN Plenary)</a:t>
            </a:r>
            <a:endParaRPr lang="en-US" sz="1200">
              <a:effectLst/>
              <a:latin typeface="Times New Roman" panose="02020603050405020304" pitchFamily="18" charset="0"/>
              <a:ea typeface="Times New Roman" panose="02020603050405020304" pitchFamily="18" charset="0"/>
            </a:endParaRPr>
          </a:p>
          <a:p>
            <a:pPr marL="742950" marR="0" lvl="1" indent="-285750">
              <a:spcBef>
                <a:spcPts val="0"/>
              </a:spcBef>
              <a:buFont typeface="Symbol" panose="05050102010706020507" pitchFamily="18" charset="2"/>
              <a:buChar char=""/>
            </a:pPr>
            <a:r>
              <a:rPr lang="en-US" sz="1000">
                <a:effectLst/>
                <a:highlight>
                  <a:srgbClr val="00FF00"/>
                </a:highlight>
                <a:latin typeface="Times New Roman" panose="02020603050405020304" pitchFamily="18" charset="0"/>
                <a:ea typeface="Times New Roman" panose="02020603050405020304" pitchFamily="18" charset="0"/>
              </a:rPr>
              <a:t>Motivations/justifications behind the proposed diverse device types, which should be a limited set</a:t>
            </a:r>
            <a:endParaRPr lang="en-US" sz="1200">
              <a:effectLst/>
              <a:latin typeface="Times New Roman" panose="02020603050405020304" pitchFamily="18" charset="0"/>
              <a:ea typeface="Times New Roman" panose="02020603050405020304" pitchFamily="18" charset="0"/>
            </a:endParaRPr>
          </a:p>
          <a:p>
            <a:pPr marL="742950" marR="0" lvl="1" indent="-285750">
              <a:spcBef>
                <a:spcPts val="0"/>
              </a:spcBef>
              <a:buFont typeface="Symbol" panose="05050102010706020507" pitchFamily="18" charset="2"/>
              <a:buChar char=""/>
            </a:pPr>
            <a:r>
              <a:rPr lang="en-US" sz="1000">
                <a:effectLst/>
                <a:highlight>
                  <a:srgbClr val="00FF00"/>
                </a:highlight>
                <a:latin typeface="Times New Roman" panose="02020603050405020304" pitchFamily="18" charset="0"/>
                <a:ea typeface="Times New Roman" panose="02020603050405020304" pitchFamily="18" charset="0"/>
              </a:rPr>
              <a:t>Whether/how to have one or more device types for </a:t>
            </a:r>
            <a:r>
              <a:rPr lang="en-US" sz="1000" err="1">
                <a:effectLst/>
                <a:highlight>
                  <a:srgbClr val="00FF00"/>
                </a:highlight>
                <a:latin typeface="Times New Roman" panose="02020603050405020304" pitchFamily="18" charset="0"/>
                <a:ea typeface="Times New Roman" panose="02020603050405020304" pitchFamily="18" charset="0"/>
              </a:rPr>
              <a:t>eMBB</a:t>
            </a:r>
            <a:r>
              <a:rPr lang="en-US" sz="1000">
                <a:effectLst/>
                <a:highlight>
                  <a:srgbClr val="00FF00"/>
                </a:highlight>
                <a:latin typeface="Times New Roman" panose="02020603050405020304" pitchFamily="18" charset="0"/>
                <a:ea typeface="Times New Roman" panose="02020603050405020304" pitchFamily="18" charset="0"/>
              </a:rPr>
              <a:t> or 6G IoT</a:t>
            </a:r>
            <a:endParaRPr lang="en-US" sz="1200">
              <a:effectLst/>
              <a:latin typeface="Times New Roman" panose="02020603050405020304" pitchFamily="18" charset="0"/>
              <a:ea typeface="Times New Roman" panose="02020603050405020304" pitchFamily="18" charset="0"/>
            </a:endParaRPr>
          </a:p>
          <a:p>
            <a:pPr marL="742950" marR="0" lvl="1" indent="-285750">
              <a:spcBef>
                <a:spcPts val="0"/>
              </a:spcBef>
              <a:buFont typeface="Symbol" panose="05050102010706020507" pitchFamily="18" charset="2"/>
              <a:buChar char=""/>
            </a:pPr>
            <a:r>
              <a:rPr lang="en-US" sz="1000">
                <a:effectLst/>
                <a:highlight>
                  <a:srgbClr val="00FF00"/>
                </a:highlight>
                <a:latin typeface="Times New Roman" panose="02020603050405020304" pitchFamily="18" charset="0"/>
                <a:ea typeface="Times New Roman" panose="02020603050405020304" pitchFamily="18" charset="0"/>
              </a:rPr>
              <a:t>Whether/how to have other device types </a:t>
            </a:r>
            <a:r>
              <a:rPr lang="en-US" sz="1000">
                <a:solidFill>
                  <a:srgbClr val="000000"/>
                </a:solidFill>
                <a:effectLst/>
                <a:highlight>
                  <a:srgbClr val="00FF00"/>
                </a:highlight>
                <a:latin typeface="Times New Roman" panose="02020603050405020304" pitchFamily="18" charset="0"/>
                <a:ea typeface="Times New Roman" panose="02020603050405020304" pitchFamily="18" charset="0"/>
              </a:rPr>
              <a:t>for</a:t>
            </a:r>
            <a:r>
              <a:rPr lang="en-US" sz="1000">
                <a:effectLst/>
                <a:highlight>
                  <a:srgbClr val="00FF00"/>
                </a:highlight>
                <a:latin typeface="Times New Roman" panose="02020603050405020304" pitchFamily="18" charset="0"/>
                <a:ea typeface="Times New Roman" panose="02020603050405020304" pitchFamily="18" charset="0"/>
              </a:rPr>
              <a:t>, e.g., XR/immersive experiences, FWA, VUE, wearables/</a:t>
            </a:r>
            <a:r>
              <a:rPr lang="en-US" sz="1000" err="1">
                <a:effectLst/>
                <a:highlight>
                  <a:srgbClr val="00FF00"/>
                </a:highlight>
                <a:latin typeface="Times New Roman" panose="02020603050405020304" pitchFamily="18" charset="0"/>
                <a:ea typeface="Times New Roman" panose="02020603050405020304" pitchFamily="18" charset="0"/>
              </a:rPr>
              <a:t>RedCap</a:t>
            </a:r>
            <a:r>
              <a:rPr lang="en-US" sz="1000">
                <a:effectLst/>
                <a:highlight>
                  <a:srgbClr val="00FF00"/>
                </a:highlight>
                <a:latin typeface="Times New Roman" panose="02020603050405020304" pitchFamily="18" charset="0"/>
                <a:ea typeface="Times New Roman" panose="02020603050405020304" pitchFamily="18" charset="0"/>
              </a:rPr>
              <a:t>, sensing, NTN-specific, AI agents, collaborative robots, etc.</a:t>
            </a:r>
            <a:endParaRPr lang="en-US" sz="1200">
              <a:effectLst/>
              <a:latin typeface="Times New Roman" panose="02020603050405020304" pitchFamily="18" charset="0"/>
              <a:ea typeface="Times New Roman" panose="02020603050405020304" pitchFamily="18" charset="0"/>
            </a:endParaRPr>
          </a:p>
          <a:p>
            <a:pPr marL="742950" marR="0" lvl="1" indent="-285750">
              <a:spcBef>
                <a:spcPts val="0"/>
              </a:spcBef>
              <a:buFont typeface="Symbol" panose="05050102010706020507" pitchFamily="18" charset="2"/>
              <a:buChar char=""/>
            </a:pPr>
            <a:r>
              <a:rPr lang="en-US" sz="1000">
                <a:effectLst/>
                <a:highlight>
                  <a:srgbClr val="00FF00"/>
                </a:highlight>
                <a:latin typeface="Times New Roman" panose="02020603050405020304" pitchFamily="18" charset="0"/>
                <a:ea typeface="Times New Roman" panose="02020603050405020304" pitchFamily="18" charset="0"/>
              </a:rPr>
              <a:t>Whether/how to explicitly standardize device types</a:t>
            </a:r>
            <a:endParaRPr lang="en-US" sz="1200">
              <a:effectLst/>
              <a:latin typeface="Times New Roman" panose="02020603050405020304" pitchFamily="18" charset="0"/>
              <a:ea typeface="Times New Roman" panose="02020603050405020304" pitchFamily="18" charset="0"/>
            </a:endParaRPr>
          </a:p>
          <a:p>
            <a:pPr marL="742950" marR="0" lvl="1" indent="-285750">
              <a:spcBef>
                <a:spcPts val="0"/>
              </a:spcBef>
              <a:buFont typeface="Symbol" panose="05050102010706020507" pitchFamily="18" charset="2"/>
              <a:buChar char=""/>
            </a:pPr>
            <a:r>
              <a:rPr lang="en-US" sz="1000">
                <a:effectLst/>
                <a:highlight>
                  <a:srgbClr val="00FF00"/>
                </a:highlight>
                <a:latin typeface="Times New Roman" panose="02020603050405020304" pitchFamily="18" charset="0"/>
                <a:ea typeface="Times New Roman" panose="02020603050405020304" pitchFamily="18" charset="0"/>
              </a:rPr>
              <a:t>Ensuring forward compatibility</a:t>
            </a:r>
            <a:endParaRPr lang="en-US" sz="1200">
              <a:effectLst/>
              <a:latin typeface="Times New Roman" panose="02020603050405020304" pitchFamily="18" charset="0"/>
              <a:ea typeface="Times New Roman" panose="02020603050405020304" pitchFamily="18" charset="0"/>
            </a:endParaRPr>
          </a:p>
          <a:p>
            <a:pPr marL="742950" marR="0" lvl="1" indent="-285750">
              <a:spcBef>
                <a:spcPts val="0"/>
              </a:spcBef>
              <a:buFont typeface="Symbol" panose="05050102010706020507" pitchFamily="18" charset="2"/>
              <a:buChar char=""/>
            </a:pPr>
            <a:r>
              <a:rPr lang="en-US" sz="1000">
                <a:effectLst/>
                <a:highlight>
                  <a:srgbClr val="00FF00"/>
                </a:highlight>
                <a:latin typeface="Times New Roman" panose="02020603050405020304" pitchFamily="18" charset="0"/>
                <a:ea typeface="Times New Roman" panose="02020603050405020304" pitchFamily="18" charset="0"/>
              </a:rPr>
              <a:t>Minimizing/avoiding potential market fragmentation</a:t>
            </a:r>
            <a:endParaRPr lang="en-US" sz="1200">
              <a:effectLst/>
              <a:latin typeface="Times New Roman" panose="02020603050405020304" pitchFamily="18" charset="0"/>
              <a:ea typeface="Times New Roman" panose="02020603050405020304" pitchFamily="18" charset="0"/>
            </a:endParaRPr>
          </a:p>
          <a:p>
            <a:pPr marL="0" marR="0">
              <a:spcBef>
                <a:spcPts val="0"/>
              </a:spcBef>
              <a:buNone/>
            </a:pPr>
            <a:r>
              <a:rPr lang="en-US" sz="1000">
                <a:effectLst/>
                <a:highlight>
                  <a:srgbClr val="00FF00"/>
                </a:highlight>
                <a:latin typeface="Times New Roman" panose="02020603050405020304" pitchFamily="18" charset="0"/>
                <a:ea typeface="Times New Roman" panose="02020603050405020304" pitchFamily="18" charset="0"/>
              </a:rPr>
              <a:t>Note: the terminology “device type” is subject to further discussion and possible refinement.</a:t>
            </a:r>
            <a:r>
              <a:rPr lang="en-US" sz="1000">
                <a:effectLst/>
                <a:latin typeface="Times New Roman" panose="02020603050405020304" pitchFamily="18" charset="0"/>
                <a:ea typeface="Times New Roman" panose="02020603050405020304" pitchFamily="18" charset="0"/>
              </a:rPr>
              <a:t> </a:t>
            </a:r>
            <a:endParaRPr lang="en-US" sz="1200">
              <a:effectLst/>
              <a:latin typeface="Times New Roman" panose="02020603050405020304" pitchFamily="18" charset="0"/>
              <a:ea typeface="Times New Roman" panose="02020603050405020304" pitchFamily="18" charset="0"/>
            </a:endParaRPr>
          </a:p>
          <a:p>
            <a:pPr marL="0" marR="0">
              <a:spcBef>
                <a:spcPts val="0"/>
              </a:spcBef>
              <a:buNone/>
            </a:pPr>
            <a:r>
              <a:rPr lang="en-US" sz="1000">
                <a:effectLst/>
                <a:latin typeface="Times New Roman" panose="02020603050405020304" pitchFamily="18" charset="0"/>
                <a:ea typeface="Times New Roman" panose="02020603050405020304" pitchFamily="18" charset="0"/>
              </a:rPr>
              <a:t> </a:t>
            </a:r>
            <a:endParaRPr lang="en-US" sz="1200">
              <a:effectLst/>
              <a:latin typeface="Times New Roman" panose="02020603050405020304" pitchFamily="18" charset="0"/>
              <a:ea typeface="Times New Roman" panose="02020603050405020304" pitchFamily="18" charset="0"/>
            </a:endParaRPr>
          </a:p>
          <a:p>
            <a:pPr marL="0" marR="0">
              <a:spcBef>
                <a:spcPts val="0"/>
              </a:spcBef>
              <a:buNone/>
            </a:pPr>
            <a:r>
              <a:rPr lang="en-US" sz="1000" b="1" u="sng">
                <a:effectLst/>
                <a:highlight>
                  <a:srgbClr val="00FF00"/>
                </a:highlight>
                <a:latin typeface="Times New Roman" panose="02020603050405020304" pitchFamily="18" charset="0"/>
                <a:ea typeface="Times New Roman" panose="02020603050405020304" pitchFamily="18" charset="0"/>
              </a:rPr>
              <a:t>Proposal 4</a:t>
            </a:r>
            <a:r>
              <a:rPr lang="en-US" sz="1000" u="sng">
                <a:effectLst/>
                <a:highlight>
                  <a:srgbClr val="00FF00"/>
                </a:highlight>
                <a:latin typeface="Times New Roman" panose="02020603050405020304" pitchFamily="18" charset="0"/>
                <a:ea typeface="Times New Roman" panose="02020603050405020304" pitchFamily="18" charset="0"/>
              </a:rPr>
              <a:t>:</a:t>
            </a:r>
            <a:r>
              <a:rPr lang="en-US" sz="1000">
                <a:effectLst/>
                <a:highlight>
                  <a:srgbClr val="00FF00"/>
                </a:highlight>
                <a:latin typeface="Times New Roman" panose="02020603050405020304" pitchFamily="18" charset="0"/>
                <a:ea typeface="Times New Roman" panose="02020603050405020304" pitchFamily="18" charset="0"/>
              </a:rPr>
              <a:t> In terms of diverse device types, study further:</a:t>
            </a:r>
            <a:r>
              <a:rPr lang="en-US" sz="1000">
                <a:effectLst/>
                <a:latin typeface="Times New Roman" panose="02020603050405020304" pitchFamily="18" charset="0"/>
                <a:ea typeface="Times New Roman" panose="02020603050405020304" pitchFamily="18" charset="0"/>
              </a:rPr>
              <a:t> (In RAN Plenary)</a:t>
            </a:r>
            <a:endParaRPr lang="en-US" sz="1200">
              <a:effectLst/>
              <a:latin typeface="Times New Roman" panose="02020603050405020304" pitchFamily="18" charset="0"/>
              <a:ea typeface="Times New Roman" panose="02020603050405020304" pitchFamily="18" charset="0"/>
            </a:endParaRPr>
          </a:p>
          <a:p>
            <a:pPr marL="342900" marR="0" lvl="0" indent="-342900">
              <a:spcBef>
                <a:spcPts val="0"/>
              </a:spcBef>
              <a:buFont typeface="Symbol" panose="05050102010706020507" pitchFamily="18" charset="2"/>
              <a:buChar char=""/>
            </a:pPr>
            <a:r>
              <a:rPr lang="en-US" sz="1000">
                <a:solidFill>
                  <a:srgbClr val="000000"/>
                </a:solidFill>
                <a:effectLst/>
                <a:highlight>
                  <a:srgbClr val="00FF00"/>
                </a:highlight>
                <a:latin typeface="Times New Roman" panose="02020603050405020304" pitchFamily="18" charset="0"/>
                <a:ea typeface="DengXian Light" panose="02010600030101010101" pitchFamily="2" charset="-122"/>
              </a:rPr>
              <a:t>Possible parameters/factors, e.g.:</a:t>
            </a:r>
            <a:endParaRPr lang="en-US" sz="1200">
              <a:effectLst/>
              <a:latin typeface="Times New Roman" panose="02020603050405020304" pitchFamily="18" charset="0"/>
              <a:ea typeface="Times New Roman" panose="02020603050405020304" pitchFamily="18" charset="0"/>
            </a:endParaRPr>
          </a:p>
          <a:p>
            <a:pPr marL="742950" marR="0" lvl="1" indent="-285750">
              <a:spcBef>
                <a:spcPts val="0"/>
              </a:spcBef>
              <a:buFont typeface="Courier New" panose="02070309020205020404" pitchFamily="49" charset="0"/>
              <a:buChar char="o"/>
            </a:pPr>
            <a:r>
              <a:rPr lang="en-US" sz="1000">
                <a:solidFill>
                  <a:srgbClr val="000000"/>
                </a:solidFill>
                <a:effectLst/>
                <a:highlight>
                  <a:srgbClr val="00FF00"/>
                </a:highlight>
                <a:latin typeface="Times New Roman" panose="02020603050405020304" pitchFamily="18" charset="0"/>
                <a:ea typeface="DengXian Light" panose="02010600030101010101" pitchFamily="2" charset="-122"/>
                <a:cs typeface="Times New Roman" panose="02020603050405020304" pitchFamily="18" charset="0"/>
              </a:rPr>
              <a:t>Number of Tx antennas/chains</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p>
            <a:pPr marL="742950" marR="0" lvl="1" indent="-285750">
              <a:spcBef>
                <a:spcPts val="0"/>
              </a:spcBef>
              <a:buFont typeface="Courier New" panose="02070309020205020404" pitchFamily="49" charset="0"/>
              <a:buChar char="o"/>
            </a:pPr>
            <a:r>
              <a:rPr lang="en-US" sz="1000">
                <a:solidFill>
                  <a:srgbClr val="000000"/>
                </a:solidFill>
                <a:effectLst/>
                <a:highlight>
                  <a:srgbClr val="00FF00"/>
                </a:highlight>
                <a:latin typeface="Times New Roman" panose="02020603050405020304" pitchFamily="18" charset="0"/>
                <a:ea typeface="DengXian Light" panose="02010600030101010101" pitchFamily="2" charset="-122"/>
                <a:cs typeface="Times New Roman" panose="02020603050405020304" pitchFamily="18" charset="0"/>
              </a:rPr>
              <a:t>Number of Rx antennas/chains</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p>
            <a:pPr marL="742950" marR="0" lvl="1" indent="-285750">
              <a:spcBef>
                <a:spcPts val="0"/>
              </a:spcBef>
              <a:buFont typeface="Courier New" panose="02070309020205020404" pitchFamily="49" charset="0"/>
              <a:buChar char="o"/>
            </a:pPr>
            <a:r>
              <a:rPr lang="en-US" sz="1000">
                <a:solidFill>
                  <a:srgbClr val="000000"/>
                </a:solidFill>
                <a:effectLst/>
                <a:highlight>
                  <a:srgbClr val="00FF00"/>
                </a:highlight>
                <a:latin typeface="Times New Roman" panose="02020603050405020304" pitchFamily="18" charset="0"/>
                <a:ea typeface="DengXian Light" panose="02010600030101010101" pitchFamily="2" charset="-122"/>
                <a:cs typeface="Times New Roman" panose="02020603050405020304" pitchFamily="18" charset="0"/>
              </a:rPr>
              <a:t>Power classes</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p>
            <a:pPr marL="742950" marR="0" lvl="1" indent="-285750">
              <a:spcBef>
                <a:spcPts val="0"/>
              </a:spcBef>
              <a:buFont typeface="Courier New" panose="02070309020205020404" pitchFamily="49" charset="0"/>
              <a:buChar char="o"/>
            </a:pPr>
            <a:r>
              <a:rPr lang="en-US" sz="1000">
                <a:effectLst/>
                <a:highlight>
                  <a:srgbClr val="00FF00"/>
                </a:highlight>
                <a:latin typeface="Times New Roman" panose="02020603050405020304" pitchFamily="18" charset="0"/>
                <a:ea typeface="Times New Roman" panose="02020603050405020304" pitchFamily="18" charset="0"/>
                <a:cs typeface="Times New Roman" panose="02020603050405020304" pitchFamily="18" charset="0"/>
              </a:rPr>
              <a:t>Maximum UE bandwidth (DL/UL)</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p>
            <a:pPr marL="742950" marR="0" lvl="1" indent="-285750">
              <a:spcBef>
                <a:spcPts val="0"/>
              </a:spcBef>
              <a:buFont typeface="Courier New" panose="02070309020205020404" pitchFamily="49" charset="0"/>
              <a:buChar char="o"/>
            </a:pPr>
            <a:r>
              <a:rPr lang="en-US" sz="1000">
                <a:effectLst/>
                <a:highlight>
                  <a:srgbClr val="00FF00"/>
                </a:highlight>
                <a:latin typeface="Times New Roman" panose="02020603050405020304" pitchFamily="18" charset="0"/>
                <a:ea typeface="Times New Roman" panose="02020603050405020304" pitchFamily="18" charset="0"/>
                <a:cs typeface="Times New Roman" panose="02020603050405020304" pitchFamily="18" charset="0"/>
              </a:rPr>
              <a:t>Peak data rate (DL/UL)</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p>
            <a:pPr marL="742950" marR="0" lvl="1" indent="-285750">
              <a:spcBef>
                <a:spcPts val="0"/>
              </a:spcBef>
              <a:buFont typeface="Courier New" panose="02070309020205020404" pitchFamily="49" charset="0"/>
              <a:buChar char="o"/>
            </a:pPr>
            <a:r>
              <a:rPr lang="en-US" sz="1000">
                <a:effectLst/>
                <a:highlight>
                  <a:srgbClr val="00FF00"/>
                </a:highlight>
                <a:latin typeface="Times New Roman" panose="02020603050405020304" pitchFamily="18" charset="0"/>
                <a:ea typeface="Times New Roman" panose="02020603050405020304" pitchFamily="18" charset="0"/>
                <a:cs typeface="Times New Roman" panose="02020603050405020304" pitchFamily="18" charset="0"/>
              </a:rPr>
              <a:t>Maximum MIMO layers (DL/UL)</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p>
            <a:pPr marL="742950" marR="0" lvl="1" indent="-285750">
              <a:spcBef>
                <a:spcPts val="0"/>
              </a:spcBef>
              <a:buFont typeface="Courier New" panose="02070309020205020404" pitchFamily="49" charset="0"/>
              <a:buChar char="o"/>
            </a:pPr>
            <a:r>
              <a:rPr lang="en-US" sz="1000">
                <a:effectLst/>
                <a:highlight>
                  <a:srgbClr val="00FF00"/>
                </a:highlight>
                <a:latin typeface="Times New Roman" panose="02020603050405020304" pitchFamily="18" charset="0"/>
                <a:ea typeface="Times New Roman" panose="02020603050405020304" pitchFamily="18" charset="0"/>
                <a:cs typeface="Times New Roman" panose="02020603050405020304" pitchFamily="18" charset="0"/>
              </a:rPr>
              <a:t>Duplex mode</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p>
            <a:pPr marL="742950" marR="0" lvl="1" indent="-285750">
              <a:spcBef>
                <a:spcPts val="0"/>
              </a:spcBef>
              <a:buFont typeface="Courier New" panose="02070309020205020404" pitchFamily="49" charset="0"/>
              <a:buChar char="o"/>
            </a:pPr>
            <a:r>
              <a:rPr lang="en-US" sz="1000">
                <a:effectLst/>
                <a:highlight>
                  <a:srgbClr val="00FF00"/>
                </a:highlight>
                <a:latin typeface="Times New Roman" panose="02020603050405020304" pitchFamily="18" charset="0"/>
                <a:ea typeface="Times New Roman" panose="02020603050405020304" pitchFamily="18" charset="0"/>
                <a:cs typeface="Times New Roman" panose="02020603050405020304" pitchFamily="18" charset="0"/>
              </a:rPr>
              <a:t>Max modulation order (DL/UL)</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p>
            <a:pPr marL="742950" marR="0" lvl="1" indent="-285750">
              <a:spcBef>
                <a:spcPts val="0"/>
              </a:spcBef>
              <a:buFont typeface="Courier New" panose="02070309020205020404" pitchFamily="49" charset="0"/>
              <a:buChar char="o"/>
            </a:pPr>
            <a:r>
              <a:rPr lang="en-US" sz="1000">
                <a:effectLst/>
                <a:highlight>
                  <a:srgbClr val="00FF00"/>
                </a:highlight>
                <a:latin typeface="Times New Roman" panose="02020603050405020304" pitchFamily="18" charset="0"/>
                <a:ea typeface="Times New Roman" panose="02020603050405020304" pitchFamily="18" charset="0"/>
                <a:cs typeface="Times New Roman" panose="02020603050405020304" pitchFamily="18" charset="0"/>
              </a:rPr>
              <a:t>CA/spectrum aggregation (DL/UL)</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p>
            <a:pPr marL="742950" marR="0" lvl="1" indent="-285750">
              <a:spcBef>
                <a:spcPts val="0"/>
              </a:spcBef>
              <a:buFont typeface="Courier New" panose="02070309020205020404" pitchFamily="49" charset="0"/>
              <a:buChar char="o"/>
            </a:pPr>
            <a:r>
              <a:rPr lang="en-US" sz="1000">
                <a:effectLst/>
                <a:highlight>
                  <a:srgbClr val="00FF00"/>
                </a:highlight>
                <a:latin typeface="Times New Roman" panose="02020603050405020304" pitchFamily="18" charset="0"/>
                <a:ea typeface="Times New Roman" panose="02020603050405020304" pitchFamily="18" charset="0"/>
                <a:cs typeface="Times New Roman" panose="02020603050405020304" pitchFamily="18" charset="0"/>
              </a:rPr>
              <a:t>UE processing capabilities</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p>
            <a:pPr marL="742950" marR="0" lvl="1" indent="-285750">
              <a:spcBef>
                <a:spcPts val="0"/>
              </a:spcBef>
              <a:buFont typeface="Courier New" panose="02070309020205020404" pitchFamily="49" charset="0"/>
              <a:buChar char="o"/>
            </a:pPr>
            <a:r>
              <a:rPr lang="en-US" sz="1000">
                <a:effectLst/>
                <a:highlight>
                  <a:srgbClr val="00FF00"/>
                </a:highlight>
                <a:latin typeface="Times New Roman" panose="02020603050405020304" pitchFamily="18" charset="0"/>
                <a:ea typeface="Times New Roman" panose="02020603050405020304" pitchFamily="18" charset="0"/>
                <a:cs typeface="Times New Roman" panose="02020603050405020304" pitchFamily="18" charset="0"/>
              </a:rPr>
              <a:t>Coverage </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p>
            <a:pPr marL="742950" marR="0" lvl="1" indent="-285750">
              <a:spcBef>
                <a:spcPts val="0"/>
              </a:spcBef>
              <a:buFont typeface="Courier New" panose="02070309020205020404" pitchFamily="49" charset="0"/>
              <a:buChar char="o"/>
            </a:pPr>
            <a:r>
              <a:rPr lang="en-US" sz="1000">
                <a:effectLst/>
                <a:highlight>
                  <a:srgbClr val="00FF00"/>
                </a:highlight>
                <a:latin typeface="Times New Roman" panose="02020603050405020304" pitchFamily="18" charset="0"/>
                <a:ea typeface="Times New Roman" panose="02020603050405020304" pitchFamily="18" charset="0"/>
                <a:cs typeface="Times New Roman" panose="02020603050405020304" pitchFamily="18" charset="0"/>
              </a:rPr>
              <a:t>Energy efficiency</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p>
            <a:pPr marL="742950" marR="0" lvl="1" indent="-285750">
              <a:spcBef>
                <a:spcPts val="0"/>
              </a:spcBef>
              <a:buFont typeface="Courier New" panose="02070309020205020404" pitchFamily="49" charset="0"/>
              <a:buChar char="o"/>
            </a:pPr>
            <a:r>
              <a:rPr lang="en-US" sz="1000">
                <a:effectLst/>
                <a:highlight>
                  <a:srgbClr val="00FF00"/>
                </a:highlight>
                <a:latin typeface="Times New Roman" panose="02020603050405020304" pitchFamily="18" charset="0"/>
                <a:ea typeface="Times New Roman" panose="02020603050405020304" pitchFamily="18" charset="0"/>
                <a:cs typeface="Times New Roman" panose="02020603050405020304" pitchFamily="18" charset="0"/>
              </a:rPr>
              <a:t>Mobility/speed</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p>
            <a:pPr marL="742950" marR="0" lvl="1" indent="-285750">
              <a:spcBef>
                <a:spcPts val="0"/>
              </a:spcBef>
              <a:buFont typeface="Courier New" panose="02070309020205020404" pitchFamily="49" charset="0"/>
              <a:buChar char="o"/>
            </a:pPr>
            <a:r>
              <a:rPr lang="en-US" sz="1000">
                <a:effectLst/>
                <a:highlight>
                  <a:srgbClr val="00FF00"/>
                </a:highlight>
                <a:latin typeface="Times New Roman" panose="02020603050405020304" pitchFamily="18" charset="0"/>
                <a:ea typeface="Times New Roman" panose="02020603050405020304" pitchFamily="18" charset="0"/>
                <a:cs typeface="Times New Roman" panose="02020603050405020304" pitchFamily="18" charset="0"/>
              </a:rPr>
              <a:t>Sensing</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p>
            <a:pPr marL="742950" marR="0" lvl="1" indent="-285750">
              <a:spcBef>
                <a:spcPts val="0"/>
              </a:spcBef>
              <a:buFont typeface="Courier New" panose="02070309020205020404" pitchFamily="49" charset="0"/>
              <a:buChar char="o"/>
            </a:pPr>
            <a:r>
              <a:rPr lang="en-US" sz="1000">
                <a:effectLst/>
                <a:highlight>
                  <a:srgbClr val="00FF00"/>
                </a:highlight>
                <a:latin typeface="Times New Roman" panose="02020603050405020304" pitchFamily="18" charset="0"/>
                <a:ea typeface="Times New Roman" panose="02020603050405020304" pitchFamily="18" charset="0"/>
                <a:cs typeface="Times New Roman" panose="02020603050405020304" pitchFamily="18" charset="0"/>
              </a:rPr>
              <a:t>AI</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p>
            <a:pPr marL="457200" marR="0">
              <a:spcBef>
                <a:spcPts val="0"/>
              </a:spcBef>
              <a:buNone/>
            </a:pPr>
            <a:r>
              <a:rPr lang="en-US" sz="1000">
                <a:effectLst/>
                <a:highlight>
                  <a:srgbClr val="00FF00"/>
                </a:highlight>
                <a:latin typeface="Times New Roman" panose="02020603050405020304" pitchFamily="18" charset="0"/>
                <a:ea typeface="Times New Roman" panose="02020603050405020304" pitchFamily="18" charset="0"/>
              </a:rPr>
              <a:t>Note: some of the above parameters/factors may be related with form factor</a:t>
            </a:r>
            <a:endParaRPr lang="en-US" sz="1200">
              <a:effectLst/>
              <a:latin typeface="Times New Roman" panose="02020603050405020304" pitchFamily="18" charset="0"/>
              <a:ea typeface="Times New Roman" panose="02020603050405020304" pitchFamily="18" charset="0"/>
            </a:endParaRPr>
          </a:p>
          <a:p>
            <a:pPr marL="457200" marR="0">
              <a:spcBef>
                <a:spcPts val="0"/>
              </a:spcBef>
              <a:buNone/>
            </a:pPr>
            <a:r>
              <a:rPr lang="en-US" sz="1000">
                <a:effectLst/>
                <a:highlight>
                  <a:srgbClr val="00FF00"/>
                </a:highlight>
                <a:latin typeface="Times New Roman" panose="02020603050405020304" pitchFamily="18" charset="0"/>
                <a:ea typeface="Times New Roman" panose="02020603050405020304" pitchFamily="18" charset="0"/>
              </a:rPr>
              <a:t>Note: aim to have a focused/limited set of parameters/factors for a device type</a:t>
            </a:r>
            <a:endParaRPr lang="en-US" sz="1200">
              <a:effectLst/>
              <a:latin typeface="Times New Roman" panose="02020603050405020304" pitchFamily="18" charset="0"/>
              <a:ea typeface="Times New Roman" panose="02020603050405020304" pitchFamily="18" charset="0"/>
            </a:endParaRPr>
          </a:p>
          <a:p>
            <a:pPr marL="342900" marR="0" lvl="0" indent="-342900">
              <a:spcBef>
                <a:spcPts val="0"/>
              </a:spcBef>
              <a:buFont typeface="Symbol" panose="05050102010706020507" pitchFamily="18" charset="2"/>
              <a:buChar char=""/>
            </a:pPr>
            <a:r>
              <a:rPr lang="en-US" sz="1000">
                <a:effectLst/>
                <a:highlight>
                  <a:srgbClr val="00FF00"/>
                </a:highlight>
                <a:latin typeface="Times New Roman" panose="02020603050405020304" pitchFamily="18" charset="0"/>
                <a:ea typeface="Times New Roman" panose="02020603050405020304" pitchFamily="18" charset="0"/>
              </a:rPr>
              <a:t>The value(s) for the identified parameters for a device type</a:t>
            </a:r>
            <a:endParaRPr lang="en-US" sz="1200">
              <a:effectLst/>
              <a:latin typeface="Times New Roman" panose="02020603050405020304" pitchFamily="18" charset="0"/>
              <a:ea typeface="Times New Roman" panose="02020603050405020304" pitchFamily="18" charset="0"/>
            </a:endParaRPr>
          </a:p>
          <a:p>
            <a:pPr marL="0" indent="0">
              <a:buNone/>
            </a:pPr>
            <a:endParaRPr lang="en-US"/>
          </a:p>
        </p:txBody>
      </p:sp>
    </p:spTree>
    <p:extLst>
      <p:ext uri="{BB962C8B-B14F-4D97-AF65-F5344CB8AC3E}">
        <p14:creationId xmlns:p14="http://schemas.microsoft.com/office/powerpoint/2010/main" val="5159126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4D75D8-90E2-0F9B-1737-ED3C2936CC41}"/>
              </a:ext>
            </a:extLst>
          </p:cNvPr>
          <p:cNvSpPr>
            <a:spLocks noGrp="1"/>
          </p:cNvSpPr>
          <p:nvPr>
            <p:ph type="title"/>
          </p:nvPr>
        </p:nvSpPr>
        <p:spPr/>
        <p:txBody>
          <a:bodyPr/>
          <a:lstStyle/>
          <a:p>
            <a:r>
              <a:rPr lang="en-US"/>
              <a:t>Minimum Spectrum Allocation</a:t>
            </a:r>
          </a:p>
        </p:txBody>
      </p:sp>
      <p:sp>
        <p:nvSpPr>
          <p:cNvPr id="5" name="Content Placeholder 4">
            <a:extLst>
              <a:ext uri="{FF2B5EF4-FFF2-40B4-BE49-F238E27FC236}">
                <a16:creationId xmlns:a16="http://schemas.microsoft.com/office/drawing/2014/main" id="{6B830EC5-C28F-8985-03B1-719D42A2E240}"/>
              </a:ext>
            </a:extLst>
          </p:cNvPr>
          <p:cNvSpPr>
            <a:spLocks noGrp="1"/>
          </p:cNvSpPr>
          <p:nvPr>
            <p:ph sz="quarter" idx="10"/>
          </p:nvPr>
        </p:nvSpPr>
        <p:spPr/>
        <p:txBody>
          <a:bodyPr/>
          <a:lstStyle/>
          <a:p>
            <a:r>
              <a:rPr lang="en-US" sz="1400" dirty="0"/>
              <a:t>6G should be designed to operate in a wide range of spectrum allocations. While it typically is not that difficult to scale up a design to support wider spectrum allocations, it is significantly more difficult to scale down an already designed system to smaller allocations (cf. the introduction of 3 MHz in 5G Rel-18). Given that there are allocations of 3 MHz in some FR1 bands, the smallest supported allocation for FR1 FDD should be 3 </a:t>
            </a:r>
            <a:r>
              <a:rPr lang="en-US" sz="1400" dirty="0" err="1"/>
              <a:t>MHz.</a:t>
            </a:r>
            <a:r>
              <a:rPr lang="en-US" sz="1400" dirty="0"/>
              <a:t> This primarily affects the initial access design (e.g., SSB, PRACH) as data transmissions are scheduled and can be adapted to whatever amount of spectrum is available. The requirement on supporting 3 MHz should not unnecessarily restrict the performance when operating in wider spectrum allocations. One such technical solutions is optimizing the SSB for 5 MHz and using puncturing to support 3 </a:t>
            </a:r>
            <a:r>
              <a:rPr lang="en-US" sz="1400" dirty="0" err="1"/>
              <a:t>MHz.</a:t>
            </a:r>
            <a:r>
              <a:rPr lang="en-US" sz="1400" dirty="0"/>
              <a:t> </a:t>
            </a:r>
          </a:p>
          <a:p>
            <a:r>
              <a:rPr lang="en-US" sz="1400" dirty="0"/>
              <a:t>The latter solution is hinted by the following agreement captured in TR 38.914 during RAN#109:</a:t>
            </a:r>
          </a:p>
          <a:p>
            <a:pPr lvl="1"/>
            <a:endParaRPr lang="en-US" sz="1400" dirty="0"/>
          </a:p>
          <a:p>
            <a:endParaRPr lang="en-US" sz="1800" dirty="0"/>
          </a:p>
          <a:p>
            <a:endParaRPr lang="en-US" sz="1400" b="1" dirty="0"/>
          </a:p>
          <a:p>
            <a:endParaRPr lang="en-US" sz="1400" b="1" dirty="0"/>
          </a:p>
          <a:p>
            <a:endParaRPr lang="en-US" sz="1400" b="1" dirty="0"/>
          </a:p>
          <a:p>
            <a:endParaRPr lang="en-US" sz="1400" b="1" dirty="0"/>
          </a:p>
          <a:p>
            <a:r>
              <a:rPr lang="en-US" sz="1400" b="1" dirty="0"/>
              <a:t>Proposal 1: 6G should support a minimum spectrum allocation of 3 MHz in FR1 FDD with 15 kHz subcarrier spacing. Initial access design is optimized for operation in wider bandwidths, i.e., ≥ 5 </a:t>
            </a:r>
            <a:r>
              <a:rPr lang="en-US" sz="1400" b="1" dirty="0" err="1"/>
              <a:t>MHz.</a:t>
            </a:r>
            <a:endParaRPr lang="en-US" sz="1400" b="1" dirty="0"/>
          </a:p>
        </p:txBody>
      </p:sp>
      <p:graphicFrame>
        <p:nvGraphicFramePr>
          <p:cNvPr id="3" name="Table 2">
            <a:extLst>
              <a:ext uri="{FF2B5EF4-FFF2-40B4-BE49-F238E27FC236}">
                <a16:creationId xmlns:a16="http://schemas.microsoft.com/office/drawing/2014/main" id="{77D77346-3461-DBDB-FAA9-836B9DB681F5}"/>
              </a:ext>
            </a:extLst>
          </p:cNvPr>
          <p:cNvGraphicFramePr>
            <a:graphicFrameLocks noGrp="1"/>
          </p:cNvGraphicFramePr>
          <p:nvPr>
            <p:extLst>
              <p:ext uri="{D42A27DB-BD31-4B8C-83A1-F6EECF244321}">
                <p14:modId xmlns:p14="http://schemas.microsoft.com/office/powerpoint/2010/main" val="386179428"/>
              </p:ext>
            </p:extLst>
          </p:nvPr>
        </p:nvGraphicFramePr>
        <p:xfrm>
          <a:off x="2463567" y="3707935"/>
          <a:ext cx="7264866" cy="1357059"/>
        </p:xfrm>
        <a:graphic>
          <a:graphicData uri="http://schemas.openxmlformats.org/drawingml/2006/table">
            <a:tbl>
              <a:tblPr firstRow="1" firstCol="1" bandRow="1"/>
              <a:tblGrid>
                <a:gridCol w="7264866">
                  <a:extLst>
                    <a:ext uri="{9D8B030D-6E8A-4147-A177-3AD203B41FA5}">
                      <a16:colId xmlns:a16="http://schemas.microsoft.com/office/drawing/2014/main" val="1910634586"/>
                    </a:ext>
                  </a:extLst>
                </a:gridCol>
              </a:tblGrid>
              <a:tr h="1333850">
                <a:tc>
                  <a:txBody>
                    <a:bodyPr/>
                    <a:lstStyle/>
                    <a:p>
                      <a:pPr marL="720090" marR="0" indent="-720090">
                        <a:lnSpc>
                          <a:spcPct val="107000"/>
                        </a:lnSpc>
                        <a:spcBef>
                          <a:spcPts val="0"/>
                        </a:spcBef>
                        <a:spcAft>
                          <a:spcPts val="0"/>
                        </a:spcAft>
                        <a:buNone/>
                      </a:pPr>
                      <a:r>
                        <a:rPr lang="en-US" sz="1400" dirty="0">
                          <a:effectLst/>
                          <a:latin typeface="Arial" panose="020B0604020202020204" pitchFamily="34" charset="0"/>
                          <a:ea typeface="SimSun" panose="02010600030101010101" pitchFamily="2" charset="-122"/>
                          <a:cs typeface="Times New Roman" panose="02020603050405020304" pitchFamily="18" charset="0"/>
                        </a:rPr>
                        <a:t>5.4.3	Massive Communication (IoT)</a:t>
                      </a:r>
                      <a:endParaRPr lang="en-US" sz="10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6000"/>
                        </a:lnSpc>
                        <a:spcBef>
                          <a:spcPts val="0"/>
                        </a:spcBef>
                        <a:spcAft>
                          <a:spcPts val="0"/>
                        </a:spcAft>
                        <a:buNone/>
                      </a:pPr>
                      <a:r>
                        <a:rPr lang="en-US" sz="1000" dirty="0">
                          <a:effectLst/>
                          <a:latin typeface="Times New Roman" panose="02020603050405020304" pitchFamily="18" charset="0"/>
                          <a:ea typeface="Calibri" panose="020F0502020204030204" pitchFamily="34" charset="0"/>
                          <a:cs typeface="Arial" panose="020B0604020202020204" pitchFamily="34" charset="0"/>
                        </a:rPr>
                        <a:t>The 6GR and 6G RAN architecture shall support the following minimum requirements for Massive Communication</a:t>
                      </a:r>
                      <a:r>
                        <a:rPr lang="en-US" sz="1000" dirty="0">
                          <a:effectLst/>
                          <a:latin typeface="Times New Roman" panose="02020603050405020304" pitchFamily="18" charset="0"/>
                          <a:ea typeface="SimSun" panose="02010600030101010101" pitchFamily="2" charset="-122"/>
                          <a:cs typeface="Arial" panose="020B0604020202020204" pitchFamily="34" charset="0"/>
                        </a:rPr>
                        <a:t> (IoT)</a:t>
                      </a:r>
                      <a:r>
                        <a:rPr lang="en-US" sz="1000" dirty="0">
                          <a:effectLst/>
                          <a:latin typeface="Times New Roman" panose="02020603050405020304" pitchFamily="18" charset="0"/>
                          <a:ea typeface="Calibri" panose="020F0502020204030204" pitchFamily="34" charset="0"/>
                          <a:cs typeface="Arial" panose="020B0604020202020204" pitchFamily="34" charset="0"/>
                        </a:rPr>
                        <a:t>:</a:t>
                      </a:r>
                      <a:endParaRPr lang="en-US" sz="1000" dirty="0">
                        <a:effectLst/>
                        <a:latin typeface="Arial" panose="020B0604020202020204" pitchFamily="34" charset="0"/>
                        <a:ea typeface="Calibri" panose="020F0502020204030204" pitchFamily="34" charset="0"/>
                        <a:cs typeface="Arial" panose="020B0604020202020204" pitchFamily="34" charset="0"/>
                      </a:endParaRPr>
                    </a:p>
                    <a:p>
                      <a:pPr marL="342900" marR="0" lvl="0" indent="-342900">
                        <a:lnSpc>
                          <a:spcPct val="107000"/>
                        </a:lnSpc>
                        <a:spcBef>
                          <a:spcPts val="0"/>
                        </a:spcBef>
                        <a:spcAft>
                          <a:spcPts val="0"/>
                        </a:spcAft>
                        <a:buFont typeface="Times New Roman" panose="02020603050405020304" pitchFamily="18" charset="0"/>
                        <a:buChar char="-"/>
                      </a:pPr>
                      <a:r>
                        <a:rPr lang="en-US" sz="1000" dirty="0">
                          <a:effectLst/>
                          <a:latin typeface="Times" panose="02020603050405020304" pitchFamily="18" charset="0"/>
                          <a:ea typeface="Calibri" panose="020F0502020204030204" pitchFamily="34" charset="0"/>
                          <a:cs typeface="Times New Roman" panose="02020603050405020304" pitchFamily="18" charset="0"/>
                        </a:rPr>
                        <a:t>6G Massive Communication (IoT) shall be supported for FR1.</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p>
                      <a:pPr marL="742950" marR="0" lvl="1" indent="-285750">
                        <a:lnSpc>
                          <a:spcPct val="107000"/>
                        </a:lnSpc>
                        <a:spcBef>
                          <a:spcPts val="0"/>
                        </a:spcBef>
                        <a:spcAft>
                          <a:spcPts val="0"/>
                        </a:spcAft>
                        <a:buFont typeface="Wingdings" panose="05000000000000000000" pitchFamily="2" charset="2"/>
                        <a:buChar char=""/>
                      </a:pPr>
                      <a:r>
                        <a:rPr lang="en-US" sz="1000" dirty="0">
                          <a:effectLst/>
                          <a:highlight>
                            <a:srgbClr val="00FF00"/>
                          </a:highlight>
                          <a:latin typeface="Times" panose="02020603050405020304" pitchFamily="18" charset="0"/>
                          <a:ea typeface="Calibri" panose="020F0502020204030204" pitchFamily="34" charset="0"/>
                          <a:cs typeface="Times New Roman" panose="02020603050405020304" pitchFamily="18" charset="0"/>
                        </a:rPr>
                        <a:t>6GR should have a common/scalable design that supports the above usage scenario in addition to </a:t>
                      </a:r>
                      <a:r>
                        <a:rPr lang="en-US" sz="1000" dirty="0" err="1">
                          <a:effectLst/>
                          <a:highlight>
                            <a:srgbClr val="00FF00"/>
                          </a:highlight>
                          <a:latin typeface="Times" panose="02020603050405020304" pitchFamily="18" charset="0"/>
                          <a:ea typeface="Calibri" panose="020F0502020204030204" pitchFamily="34" charset="0"/>
                          <a:cs typeface="Times New Roman" panose="02020603050405020304" pitchFamily="18" charset="0"/>
                        </a:rPr>
                        <a:t>eMBB</a:t>
                      </a:r>
                      <a:r>
                        <a:rPr lang="en-US" sz="1000" dirty="0">
                          <a:effectLst/>
                          <a:latin typeface="Times" panose="02020603050405020304" pitchFamily="18" charset="0"/>
                          <a:ea typeface="Calibri" panose="020F0502020204030204" pitchFamily="34" charset="0"/>
                          <a:cs typeface="Times New Roman" panose="02020603050405020304" pitchFamily="18" charset="0"/>
                        </a:rPr>
                        <a:t> </a:t>
                      </a:r>
                      <a:endParaRPr lang="en-US" sz="1000" dirty="0">
                        <a:effectLst/>
                        <a:latin typeface="Arial" panose="020B0604020202020204" pitchFamily="34" charset="0"/>
                        <a:ea typeface="Calibri" panose="020F0502020204030204" pitchFamily="34" charset="0"/>
                        <a:cs typeface="Arial" panose="020B0604020202020204" pitchFamily="34" charset="0"/>
                      </a:endParaRPr>
                    </a:p>
                    <a:p>
                      <a:pPr marL="1143000" marR="0" lvl="2" indent="-228600">
                        <a:lnSpc>
                          <a:spcPct val="107000"/>
                        </a:lnSpc>
                        <a:spcBef>
                          <a:spcPts val="0"/>
                        </a:spcBef>
                        <a:spcAft>
                          <a:spcPts val="0"/>
                        </a:spcAft>
                        <a:buFont typeface="Wingdings" panose="05000000000000000000" pitchFamily="2" charset="2"/>
                        <a:buChar char=""/>
                      </a:pPr>
                      <a:r>
                        <a:rPr lang="en-US" sz="1000" dirty="0">
                          <a:effectLst/>
                          <a:highlight>
                            <a:srgbClr val="00FF00"/>
                          </a:highlight>
                          <a:latin typeface="Times" panose="02020603050405020304" pitchFamily="18" charset="0"/>
                          <a:ea typeface="Calibri" panose="020F0502020204030204" pitchFamily="34" charset="0"/>
                          <a:cs typeface="Times New Roman" panose="02020603050405020304" pitchFamily="18" charset="0"/>
                        </a:rPr>
                        <a:t>Prioritize 6GR design for </a:t>
                      </a:r>
                      <a:r>
                        <a:rPr lang="en-US" sz="1000" dirty="0" err="1">
                          <a:effectLst/>
                          <a:highlight>
                            <a:srgbClr val="00FF00"/>
                          </a:highlight>
                          <a:latin typeface="Times" panose="02020603050405020304" pitchFamily="18" charset="0"/>
                          <a:ea typeface="Calibri" panose="020F0502020204030204" pitchFamily="34" charset="0"/>
                          <a:cs typeface="Times New Roman" panose="02020603050405020304" pitchFamily="18" charset="0"/>
                        </a:rPr>
                        <a:t>eMBB</a:t>
                      </a:r>
                      <a:endParaRPr lang="en-US" sz="1000" dirty="0">
                        <a:effectLst/>
                        <a:highlight>
                          <a:srgbClr val="00FF00"/>
                        </a:highlight>
                        <a:latin typeface="Arial" panose="020B0604020202020204" pitchFamily="34" charset="0"/>
                        <a:ea typeface="Calibri" panose="020F0502020204030204" pitchFamily="34" charset="0"/>
                        <a:cs typeface="Arial" panose="020B0604020202020204" pitchFamily="34" charset="0"/>
                      </a:endParaRPr>
                    </a:p>
                    <a:p>
                      <a:pPr marL="742950" marR="0" lvl="1" indent="-285750">
                        <a:lnSpc>
                          <a:spcPct val="107000"/>
                        </a:lnSpc>
                        <a:spcBef>
                          <a:spcPts val="0"/>
                        </a:spcBef>
                        <a:spcAft>
                          <a:spcPts val="0"/>
                        </a:spcAft>
                        <a:buFont typeface="Wingdings" panose="05000000000000000000" pitchFamily="2" charset="2"/>
                        <a:buChar char=""/>
                      </a:pPr>
                      <a:r>
                        <a:rPr lang="en-US" sz="1000" dirty="0">
                          <a:effectLst/>
                          <a:latin typeface="Times" panose="02020603050405020304" pitchFamily="18" charset="0"/>
                          <a:ea typeface="Calibri" panose="020F0502020204030204" pitchFamily="34" charset="0"/>
                          <a:cs typeface="Times New Roman" panose="02020603050405020304" pitchFamily="18" charset="0"/>
                        </a:rPr>
                        <a:t>The above usage scenario should not overlap with Ambient IoT and NB-IoT</a:t>
                      </a:r>
                      <a:endParaRPr lang="en-US" sz="1000" dirty="0">
                        <a:effectLst/>
                        <a:latin typeface="Arial" panose="020B0604020202020204" pitchFamily="34" charset="0"/>
                        <a:ea typeface="Calibri" panose="020F0502020204030204" pitchFamily="34" charset="0"/>
                        <a:cs typeface="Arial" panose="020B0604020202020204" pitchFamily="34" charset="0"/>
                      </a:endParaRPr>
                    </a:p>
                    <a:p>
                      <a:pPr marL="342900" marR="0" lvl="0" indent="-342900">
                        <a:lnSpc>
                          <a:spcPct val="107000"/>
                        </a:lnSpc>
                        <a:spcBef>
                          <a:spcPts val="0"/>
                        </a:spcBef>
                        <a:spcAft>
                          <a:spcPts val="0"/>
                        </a:spcAft>
                        <a:buFont typeface="Times New Roman" panose="02020603050405020304" pitchFamily="18" charset="0"/>
                        <a:buChar char="-"/>
                      </a:pPr>
                      <a:r>
                        <a:rPr lang="en-US" sz="1000" dirty="0">
                          <a:effectLst/>
                          <a:latin typeface="Times" panose="02020603050405020304" pitchFamily="18" charset="0"/>
                          <a:ea typeface="SimSun" panose="02010600030101010101" pitchFamily="2" charset="-122"/>
                          <a:cs typeface="Times New Roman" panose="02020603050405020304" pitchFamily="18" charset="0"/>
                        </a:rPr>
                        <a:t>[PHY or MAC] [minimum] p</a:t>
                      </a:r>
                      <a:r>
                        <a:rPr lang="en-US" sz="1000" dirty="0">
                          <a:effectLst/>
                          <a:latin typeface="Times" panose="02020603050405020304" pitchFamily="18" charset="0"/>
                          <a:ea typeface="Calibri" panose="020F0502020204030204" pitchFamily="34" charset="0"/>
                          <a:cs typeface="Times New Roman" panose="02020603050405020304" pitchFamily="18" charset="0"/>
                        </a:rPr>
                        <a:t>eak data rate is [</a:t>
                      </a:r>
                      <a:r>
                        <a:rPr lang="en-US" sz="1000" dirty="0">
                          <a:effectLst/>
                          <a:latin typeface="Times" panose="02020603050405020304" pitchFamily="18" charset="0"/>
                          <a:ea typeface="SimSun" panose="02010600030101010101" pitchFamily="2" charset="-122"/>
                          <a:cs typeface="Times New Roman" panose="02020603050405020304" pitchFamily="18" charset="0"/>
                        </a:rPr>
                        <a:t>TBD</a:t>
                      </a:r>
                      <a:r>
                        <a:rPr lang="en-US" sz="1000" dirty="0">
                          <a:effectLst/>
                          <a:latin typeface="Times" panose="02020603050405020304" pitchFamily="18" charset="0"/>
                          <a:ea typeface="Calibri" panose="020F0502020204030204" pitchFamily="34" charset="0"/>
                          <a:cs typeface="Times New Roman" panose="02020603050405020304" pitchFamily="18" charset="0"/>
                        </a:rPr>
                        <a:t>] Mbps in DL and [</a:t>
                      </a:r>
                      <a:r>
                        <a:rPr lang="en-US" sz="1000" dirty="0">
                          <a:effectLst/>
                          <a:latin typeface="Times" panose="02020603050405020304" pitchFamily="18" charset="0"/>
                          <a:ea typeface="SimSun" panose="02010600030101010101" pitchFamily="2" charset="-122"/>
                          <a:cs typeface="Times New Roman" panose="02020603050405020304" pitchFamily="18" charset="0"/>
                        </a:rPr>
                        <a:t>TBD</a:t>
                      </a:r>
                      <a:r>
                        <a:rPr lang="en-US" sz="1000" dirty="0">
                          <a:effectLst/>
                          <a:latin typeface="Times" panose="02020603050405020304" pitchFamily="18" charset="0"/>
                          <a:ea typeface="Calibri" panose="020F0502020204030204" pitchFamily="34" charset="0"/>
                          <a:cs typeface="Times New Roman" panose="02020603050405020304" pitchFamily="18" charset="0"/>
                        </a:rPr>
                        <a:t>] Mbps in UL for lowest-tier device.</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p>
                      <a:pPr marL="0" marR="0">
                        <a:lnSpc>
                          <a:spcPct val="107000"/>
                        </a:lnSpc>
                        <a:spcBef>
                          <a:spcPts val="0"/>
                        </a:spcBef>
                        <a:spcAft>
                          <a:spcPts val="0"/>
                        </a:spcAft>
                        <a:buNone/>
                      </a:pPr>
                      <a:r>
                        <a:rPr lang="en-US" sz="1000" dirty="0">
                          <a:effectLst/>
                          <a:latin typeface="Times New Roman" panose="02020603050405020304" pitchFamily="18" charset="0"/>
                          <a:ea typeface="SimSun" panose="02010600030101010101" pitchFamily="2" charset="-122"/>
                          <a:cs typeface="Arial" panose="020B0604020202020204" pitchFamily="34" charset="0"/>
                        </a:rPr>
                        <a:t> </a:t>
                      </a:r>
                      <a:r>
                        <a:rPr lang="en-US" sz="1000" dirty="0">
                          <a:effectLst/>
                          <a:latin typeface="Arial" panose="020B060402020202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52900014"/>
                  </a:ext>
                </a:extLst>
              </a:tr>
            </a:tbl>
          </a:graphicData>
        </a:graphic>
      </p:graphicFrame>
    </p:spTree>
    <p:extLst>
      <p:ext uri="{BB962C8B-B14F-4D97-AF65-F5344CB8AC3E}">
        <p14:creationId xmlns:p14="http://schemas.microsoft.com/office/powerpoint/2010/main" val="14178156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DE66B8-64BE-82BF-7656-AAE018B5C9F7}"/>
              </a:ext>
            </a:extLst>
          </p:cNvPr>
          <p:cNvSpPr>
            <a:spLocks noGrp="1"/>
          </p:cNvSpPr>
          <p:nvPr>
            <p:ph type="title"/>
          </p:nvPr>
        </p:nvSpPr>
        <p:spPr>
          <a:xfrm>
            <a:off x="479424" y="476250"/>
            <a:ext cx="11233150" cy="1081088"/>
          </a:xfrm>
        </p:spPr>
        <p:txBody>
          <a:bodyPr/>
          <a:lstStyle/>
          <a:p>
            <a:r>
              <a:rPr lang="en-US" sz="3800"/>
              <a:t>Smallest Maximum UE Bandwidth (+ HD-FDD Operation)*</a:t>
            </a:r>
          </a:p>
        </p:txBody>
      </p:sp>
      <p:sp>
        <p:nvSpPr>
          <p:cNvPr id="5" name="Content Placeholder 4">
            <a:extLst>
              <a:ext uri="{FF2B5EF4-FFF2-40B4-BE49-F238E27FC236}">
                <a16:creationId xmlns:a16="http://schemas.microsoft.com/office/drawing/2014/main" id="{E128E49C-CB67-E79E-6981-C9AF9311067A}"/>
              </a:ext>
            </a:extLst>
          </p:cNvPr>
          <p:cNvSpPr>
            <a:spLocks noGrp="1"/>
          </p:cNvSpPr>
          <p:nvPr>
            <p:ph sz="quarter" idx="10"/>
          </p:nvPr>
        </p:nvSpPr>
        <p:spPr>
          <a:xfrm>
            <a:off x="479424" y="1334340"/>
            <a:ext cx="11233150" cy="4775207"/>
          </a:xfrm>
        </p:spPr>
        <p:txBody>
          <a:bodyPr/>
          <a:lstStyle/>
          <a:p>
            <a:r>
              <a:rPr lang="en-US" sz="1400" dirty="0"/>
              <a:t>DL UE Bandwidth</a:t>
            </a:r>
          </a:p>
          <a:p>
            <a:pPr lvl="1"/>
            <a:r>
              <a:rPr lang="en-US" sz="1400" dirty="0"/>
              <a:t>To maintain a common air interface for 6G IoT UEs and other 6G UEs (same SSB, CORESET#0, SIB transmissions, etc.), it is desired that the smallest mandatory DL UE bandwidth is not too small, to avoid negative impacts on initial access for other 6G UEs. From a pure network perspective, having all UEs support a wide bandwidth simplifies the operation of the system and provides high performance.</a:t>
            </a:r>
          </a:p>
          <a:p>
            <a:pPr marL="265113" lvl="1" indent="0">
              <a:buNone/>
            </a:pPr>
            <a:endParaRPr lang="en-US" sz="1400" dirty="0"/>
          </a:p>
          <a:p>
            <a:r>
              <a:rPr lang="en-US" sz="1400" dirty="0"/>
              <a:t>UL UE Bandwidth</a:t>
            </a:r>
          </a:p>
          <a:p>
            <a:pPr lvl="1"/>
            <a:r>
              <a:rPr lang="en-US" sz="1400" dirty="0"/>
              <a:t>Regarding the UE RF Tx side, it has been suggested that to enable a single, cost-efficient HD-FDD UE implementation to address a global market it is desired to facilitate implementations that do not require several band-specific analogue RF (SAW) filters. There may be different ways to enable this, for example using a relatively small maximum UE Tx (RF and/or BB) bandwidth of 3~5 MHz or using UE Tx power back-offs or UL scheduling restrictions to avoid the carrier edges. RAN4 should study feasibility from UE and NW points of view before further decisions are made regarding these aspects. The RAN4 study could potentially also cover the TDD case, where there may be stronger motivation for keeping the RF bandwidths for UE Tx and UE Rx the same.</a:t>
            </a:r>
          </a:p>
          <a:p>
            <a:pPr lvl="1"/>
            <a:endParaRPr lang="en-US" sz="1400" dirty="0"/>
          </a:p>
          <a:p>
            <a:r>
              <a:rPr lang="en-US" sz="1400" b="1" dirty="0"/>
              <a:t>Proposal 2: The smallest maximum UE RF Rx bandwidth (DL bandwidth) for the lowest-tier UE is </a:t>
            </a:r>
            <a:r>
              <a:rPr lang="en-US" sz="1400" b="1" u="sng" dirty="0"/>
              <a:t>at least</a:t>
            </a:r>
            <a:r>
              <a:rPr lang="en-US" sz="1400" b="1" dirty="0"/>
              <a:t> 5 MHz for FR1 FDD (15 kHz SCS).</a:t>
            </a:r>
            <a:endParaRPr lang="en-US" sz="1400" dirty="0"/>
          </a:p>
          <a:p>
            <a:r>
              <a:rPr lang="en-US" sz="1400" b="1" dirty="0"/>
              <a:t>Proposal 3: The smallest maximum UE RF Rx bandwidth (DL bandwidth) for the lowest-tier UE is </a:t>
            </a:r>
            <a:r>
              <a:rPr lang="en-US" sz="1400" b="1" u="sng" dirty="0"/>
              <a:t>at least</a:t>
            </a:r>
            <a:r>
              <a:rPr lang="en-US" sz="1400" b="1" dirty="0"/>
              <a:t> 10 MHz for FR1 TDD (30 kHz SCS).</a:t>
            </a:r>
          </a:p>
          <a:p>
            <a:r>
              <a:rPr lang="en-US" sz="1400" b="1" dirty="0"/>
              <a:t>Proposal 4: To aid in decisions on smallest maximum UE RF Tx bandwidth (UL bandwidth), ask RAN4 to study [until June 2026] feasibility from UE and NW points of view of supporting cost-efficient HD-FDD UE implementations addressing a global market without the need for several band-specific analogue UE RF Tx (SAW) filters.</a:t>
            </a:r>
            <a:endParaRPr lang="en-US" sz="1600" dirty="0"/>
          </a:p>
          <a:p>
            <a:endParaRPr lang="en-US" sz="1400" dirty="0"/>
          </a:p>
        </p:txBody>
      </p:sp>
      <p:sp>
        <p:nvSpPr>
          <p:cNvPr id="7" name="TextBox 6">
            <a:extLst>
              <a:ext uri="{FF2B5EF4-FFF2-40B4-BE49-F238E27FC236}">
                <a16:creationId xmlns:a16="http://schemas.microsoft.com/office/drawing/2014/main" id="{AABB1D3E-248F-D83E-6866-DA2AEFA2E183}"/>
              </a:ext>
            </a:extLst>
          </p:cNvPr>
          <p:cNvSpPr txBox="1"/>
          <p:nvPr/>
        </p:nvSpPr>
        <p:spPr>
          <a:xfrm>
            <a:off x="8533660" y="6339841"/>
            <a:ext cx="3658340" cy="400110"/>
          </a:xfrm>
          <a:prstGeom prst="rect">
            <a:avLst/>
          </a:prstGeom>
          <a:noFill/>
        </p:spPr>
        <p:txBody>
          <a:bodyPr wrap="square">
            <a:spAutoFit/>
          </a:bodyPr>
          <a:lstStyle/>
          <a:p>
            <a:r>
              <a:rPr lang="en-US" sz="1000" dirty="0">
                <a:latin typeface="+mn-lt"/>
              </a:rPr>
              <a:t>* See our related contribution </a:t>
            </a:r>
            <a:r>
              <a:rPr lang="en-US" sz="1000" dirty="0">
                <a:latin typeface="+mn-lt"/>
                <a:hlinkClick r:id="rId2"/>
              </a:rPr>
              <a:t>RP-253099</a:t>
            </a:r>
            <a:r>
              <a:rPr lang="en-US" sz="1000" dirty="0">
                <a:latin typeface="+mn-lt"/>
              </a:rPr>
              <a:t> “Massive Communication (IoT) requirements” for additional discussion</a:t>
            </a:r>
          </a:p>
        </p:txBody>
      </p:sp>
    </p:spTree>
    <p:extLst>
      <p:ext uri="{BB962C8B-B14F-4D97-AF65-F5344CB8AC3E}">
        <p14:creationId xmlns:p14="http://schemas.microsoft.com/office/powerpoint/2010/main" val="38292983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817C7F-ADA3-BEE4-748D-62A7BCEC22AE}"/>
              </a:ext>
            </a:extLst>
          </p:cNvPr>
          <p:cNvSpPr>
            <a:spLocks noGrp="1"/>
          </p:cNvSpPr>
          <p:nvPr>
            <p:ph type="title"/>
          </p:nvPr>
        </p:nvSpPr>
        <p:spPr/>
        <p:txBody>
          <a:bodyPr/>
          <a:lstStyle/>
          <a:p>
            <a:r>
              <a:rPr lang="en-US"/>
              <a:t>Initial Access Bandwidth</a:t>
            </a:r>
          </a:p>
        </p:txBody>
      </p:sp>
      <p:sp>
        <p:nvSpPr>
          <p:cNvPr id="3" name="Content Placeholder 2">
            <a:extLst>
              <a:ext uri="{FF2B5EF4-FFF2-40B4-BE49-F238E27FC236}">
                <a16:creationId xmlns:a16="http://schemas.microsoft.com/office/drawing/2014/main" id="{EDE5CFD0-C366-D547-013A-1845B4420248}"/>
              </a:ext>
            </a:extLst>
          </p:cNvPr>
          <p:cNvSpPr>
            <a:spLocks noGrp="1"/>
          </p:cNvSpPr>
          <p:nvPr>
            <p:ph sz="quarter" idx="10"/>
          </p:nvPr>
        </p:nvSpPr>
        <p:spPr>
          <a:xfrm>
            <a:off x="479425" y="1456267"/>
            <a:ext cx="11233150" cy="4781020"/>
          </a:xfrm>
        </p:spPr>
        <p:txBody>
          <a:bodyPr/>
          <a:lstStyle/>
          <a:p>
            <a:r>
              <a:rPr lang="en-US" sz="1400" dirty="0"/>
              <a:t>The smallest maximum UE bandwidth (previous slide) will determine the bandwidth of common signals/channels (CORESET#0, SIB, etc.) if a particular carrier is intended to serve both the lowest-tier UEs and other UEs</a:t>
            </a:r>
          </a:p>
          <a:p>
            <a:r>
              <a:rPr lang="en-US" sz="1400" dirty="0"/>
              <a:t>However, an operator may also choose to configure the network so that the lowest-tier UEs are only served on some carriers while the other carriers are reserved for more capable UEs</a:t>
            </a:r>
          </a:p>
          <a:p>
            <a:pPr lvl="1"/>
            <a:r>
              <a:rPr lang="en-US" sz="1400" dirty="0"/>
              <a:t>This means that the bandwidth of the common signals/channels (initial access bandwidth) can be wider than the smallest maximum UE bandwidth on those other carriers</a:t>
            </a:r>
          </a:p>
          <a:p>
            <a:r>
              <a:rPr lang="en-US" sz="1400" dirty="0"/>
              <a:t>It should be noted that the bandwidths of these signals/channels may depend on, e.g., the SCS and thus effectively be band dependent</a:t>
            </a:r>
          </a:p>
          <a:p>
            <a:pPr marL="0" indent="0">
              <a:buNone/>
            </a:pPr>
            <a:endParaRPr lang="en-US" sz="1400" b="1" dirty="0"/>
          </a:p>
          <a:p>
            <a:r>
              <a:rPr lang="en-US" sz="1400" b="1" dirty="0"/>
              <a:t>Proposal 5: To enable operation on a variety of carrier bandwidths, the 6GR design should support configurability of the bandwidth(s) of common signals/channels (initial access bandwidth), e.g., CORESET#0, </a:t>
            </a:r>
            <a:r>
              <a:rPr lang="en-US" sz="1400" b="1" dirty="0" err="1"/>
              <a:t>SIBx</a:t>
            </a:r>
            <a:r>
              <a:rPr lang="en-US" sz="1400" b="1" dirty="0"/>
              <a:t>, etc. Hence, the network can configure the initial access bandwidth on a carrier to be the same or wider than the smallest maximum UE bandwidth depending on whether or not the lowest-tier UEs (for IoT) are intended to be served on that carrier.</a:t>
            </a:r>
          </a:p>
        </p:txBody>
      </p:sp>
    </p:spTree>
    <p:extLst>
      <p:ext uri="{BB962C8B-B14F-4D97-AF65-F5344CB8AC3E}">
        <p14:creationId xmlns:p14="http://schemas.microsoft.com/office/powerpoint/2010/main" val="23944382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F27B0A-772A-5B63-4BDF-8FDFF4ECB167}"/>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FFEA5752-81E9-495F-408F-73360113D1CA}"/>
              </a:ext>
            </a:extLst>
          </p:cNvPr>
          <p:cNvSpPr>
            <a:spLocks noGrp="1"/>
          </p:cNvSpPr>
          <p:nvPr>
            <p:ph type="title"/>
          </p:nvPr>
        </p:nvSpPr>
        <p:spPr/>
        <p:txBody>
          <a:bodyPr/>
          <a:lstStyle/>
          <a:p>
            <a:r>
              <a:rPr lang="en-US"/>
              <a:t>Disallowing Undesirable Capability Combinations</a:t>
            </a:r>
          </a:p>
        </p:txBody>
      </p:sp>
      <p:sp>
        <p:nvSpPr>
          <p:cNvPr id="6" name="Content Placeholder 5">
            <a:extLst>
              <a:ext uri="{FF2B5EF4-FFF2-40B4-BE49-F238E27FC236}">
                <a16:creationId xmlns:a16="http://schemas.microsoft.com/office/drawing/2014/main" id="{093B3EE0-DB34-7AC0-DCED-9F61F8B1342A}"/>
              </a:ext>
            </a:extLst>
          </p:cNvPr>
          <p:cNvSpPr>
            <a:spLocks noGrp="1"/>
          </p:cNvSpPr>
          <p:nvPr>
            <p:ph sz="quarter" idx="10"/>
          </p:nvPr>
        </p:nvSpPr>
        <p:spPr>
          <a:xfrm>
            <a:off x="479425" y="1483360"/>
            <a:ext cx="11136842" cy="4753927"/>
          </a:xfrm>
        </p:spPr>
        <p:txBody>
          <a:bodyPr/>
          <a:lstStyle/>
          <a:p>
            <a:r>
              <a:rPr lang="en-US" sz="1400" dirty="0">
                <a:solidFill>
                  <a:srgbClr val="0070C0"/>
                </a:solidFill>
              </a:rPr>
              <a:t>All 6G UEs should support a mandatory baseline functionality</a:t>
            </a:r>
          </a:p>
          <a:p>
            <a:pPr lvl="1"/>
            <a:r>
              <a:rPr lang="en-US" sz="1400" dirty="0"/>
              <a:t>The properties of the lowest-tier 6G UE must be considered when defining this mandatory baseline functionality</a:t>
            </a:r>
          </a:p>
          <a:p>
            <a:endParaRPr lang="en-US" sz="1400" dirty="0">
              <a:solidFill>
                <a:srgbClr val="0070C0"/>
              </a:solidFill>
            </a:endParaRPr>
          </a:p>
          <a:p>
            <a:r>
              <a:rPr lang="en-US" sz="1400" dirty="0">
                <a:solidFill>
                  <a:srgbClr val="0070C0"/>
                </a:solidFill>
              </a:rPr>
              <a:t>Catering for the lowest-tier UE already in the first 6G release is easier and ensures both forward and backward compatibility</a:t>
            </a:r>
          </a:p>
          <a:p>
            <a:pPr lvl="1"/>
            <a:r>
              <a:rPr lang="en-US" sz="1400" dirty="0"/>
              <a:t>Experience from earlier generations shows it is much easier to scale up functionality in a later release than to it scale down</a:t>
            </a:r>
          </a:p>
          <a:p>
            <a:endParaRPr lang="en-US" sz="1400" dirty="0">
              <a:solidFill>
                <a:srgbClr val="0070C0"/>
              </a:solidFill>
            </a:endParaRPr>
          </a:p>
          <a:p>
            <a:r>
              <a:rPr lang="en-US" sz="1400" dirty="0">
                <a:solidFill>
                  <a:srgbClr val="0070C0"/>
                </a:solidFill>
              </a:rPr>
              <a:t>The lowest-tier UE should be the starting point for discussion on scalable and forward compatible design for diverse device types</a:t>
            </a:r>
          </a:p>
          <a:p>
            <a:pPr lvl="1"/>
            <a:r>
              <a:rPr lang="en-US" sz="1400" dirty="0"/>
              <a:t>See our related contribution </a:t>
            </a:r>
            <a:r>
              <a:rPr lang="en-US" sz="1400" dirty="0">
                <a:hlinkClick r:id="rId2"/>
              </a:rPr>
              <a:t>RP-253099</a:t>
            </a:r>
            <a:r>
              <a:rPr lang="en-US" sz="1400" dirty="0"/>
              <a:t> “Massive Communication (IoT) requirements”</a:t>
            </a:r>
          </a:p>
          <a:p>
            <a:endParaRPr lang="en-US" sz="1400" dirty="0">
              <a:solidFill>
                <a:srgbClr val="0070C0"/>
              </a:solidFill>
            </a:endParaRPr>
          </a:p>
          <a:p>
            <a:r>
              <a:rPr lang="en-US" sz="1400" dirty="0">
                <a:solidFill>
                  <a:srgbClr val="0070C0"/>
                </a:solidFill>
              </a:rPr>
              <a:t>Undesired capability combinations can be prevented by making 6G UE capabilities conditional on other capabilities (prerequisites)</a:t>
            </a:r>
          </a:p>
          <a:p>
            <a:pPr lvl="1"/>
            <a:r>
              <a:rPr lang="en-US" sz="1400" dirty="0"/>
              <a:t>For example, the support of 1 Rx antenna and HD-FDD can be tied to support of very low peak rates, to disallow 1-Rx and HD-FDD for devices with high data rate capability (e.g., smartphones, XR devices, etc.)</a:t>
            </a:r>
          </a:p>
          <a:p>
            <a:endParaRPr lang="en-US" sz="1400" dirty="0"/>
          </a:p>
          <a:p>
            <a:r>
              <a:rPr lang="en-US" sz="1400" b="1" dirty="0"/>
              <a:t>Observation 1: Conditional capabilities (prerequisites) can be used to disallow undesired capability combinations for 6G UEs</a:t>
            </a:r>
          </a:p>
        </p:txBody>
      </p:sp>
    </p:spTree>
    <p:extLst>
      <p:ext uri="{BB962C8B-B14F-4D97-AF65-F5344CB8AC3E}">
        <p14:creationId xmlns:p14="http://schemas.microsoft.com/office/powerpoint/2010/main" val="33548153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A1183C-FCFF-134E-5976-739BD5BCA22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8177D65-6477-2BA5-1299-F4F89B800D8A}"/>
              </a:ext>
            </a:extLst>
          </p:cNvPr>
          <p:cNvSpPr>
            <a:spLocks noGrp="1"/>
          </p:cNvSpPr>
          <p:nvPr>
            <p:ph type="title"/>
          </p:nvPr>
        </p:nvSpPr>
        <p:spPr/>
        <p:txBody>
          <a:bodyPr/>
          <a:lstStyle/>
          <a:p>
            <a:r>
              <a:rPr lang="en-US"/>
              <a:t>Observations and Proposals</a:t>
            </a:r>
          </a:p>
        </p:txBody>
      </p:sp>
      <p:sp>
        <p:nvSpPr>
          <p:cNvPr id="4" name="Content Placeholder 3">
            <a:extLst>
              <a:ext uri="{FF2B5EF4-FFF2-40B4-BE49-F238E27FC236}">
                <a16:creationId xmlns:a16="http://schemas.microsoft.com/office/drawing/2014/main" id="{D8932BB3-EFC7-0ABB-8DF2-BC0C427BB702}"/>
              </a:ext>
            </a:extLst>
          </p:cNvPr>
          <p:cNvSpPr>
            <a:spLocks noGrp="1"/>
          </p:cNvSpPr>
          <p:nvPr>
            <p:ph sz="quarter" idx="10"/>
          </p:nvPr>
        </p:nvSpPr>
        <p:spPr/>
        <p:txBody>
          <a:bodyPr/>
          <a:lstStyle/>
          <a:p>
            <a:r>
              <a:rPr lang="en-US" sz="1600" b="1" dirty="0"/>
              <a:t>Proposal 1: 6G should support a minimum spectrum allocation of 3 MHz in FR1 FDD with 15 kHz subcarrier spacing. Initial access design is optimized for operation in wider bandwidths, i.e., ≥ 5 </a:t>
            </a:r>
            <a:r>
              <a:rPr lang="en-US" sz="1600" b="1" dirty="0" err="1"/>
              <a:t>MHz.</a:t>
            </a:r>
            <a:endParaRPr lang="en-US" sz="1600" b="1" dirty="0"/>
          </a:p>
          <a:p>
            <a:r>
              <a:rPr lang="en-US" sz="1600" b="1" dirty="0"/>
              <a:t>Proposal 2: The smallest maximum UE RF Rx bandwidth (DL bandwidth) for the lowest-tier UE is </a:t>
            </a:r>
            <a:r>
              <a:rPr lang="en-US" sz="1600" b="1" u="sng" dirty="0"/>
              <a:t>at least</a:t>
            </a:r>
            <a:r>
              <a:rPr lang="en-US" sz="1600" b="1" dirty="0"/>
              <a:t> 5 MHz for FR1 FDD (15 kHz SCS).</a:t>
            </a:r>
            <a:endParaRPr lang="en-US" sz="1600" dirty="0"/>
          </a:p>
          <a:p>
            <a:r>
              <a:rPr lang="en-US" sz="1600" b="1" dirty="0"/>
              <a:t>Proposal 3: The smallest maximum UE RF Rx bandwidth (DL bandwidth) for the lowest-tier UE is </a:t>
            </a:r>
            <a:r>
              <a:rPr lang="en-US" sz="1600" b="1" u="sng" dirty="0"/>
              <a:t>at least</a:t>
            </a:r>
            <a:r>
              <a:rPr lang="en-US" sz="1600" b="1" dirty="0"/>
              <a:t> 10 MHz for FR1 TDD (30 kHz SCS).</a:t>
            </a:r>
          </a:p>
          <a:p>
            <a:r>
              <a:rPr lang="en-US" sz="1600" b="1" dirty="0"/>
              <a:t>Proposal 4: To aid in decisions on smallest maximum UE RF Tx bandwidth (UL bandwidth), ask RAN4 to study [until June 2026] feasibility from UE and NW points of view of supporting cost-efficient HD-FDD UE implementations addressing a global market without the need for several band-specific analogue UE RF Tx (SAW) filters.</a:t>
            </a:r>
            <a:endParaRPr lang="en-US" sz="1800" dirty="0"/>
          </a:p>
          <a:p>
            <a:r>
              <a:rPr lang="en-US" sz="1600" b="1" dirty="0"/>
              <a:t>Proposal 5: To enable operation on a variety of carrier bandwidths, the 6GR design should support configurability of the bandwidth(s) of common signals/channels (initial access bandwidth), e.g., CORESET#0, </a:t>
            </a:r>
            <a:r>
              <a:rPr lang="en-US" sz="1600" b="1" dirty="0" err="1"/>
              <a:t>SIBx</a:t>
            </a:r>
            <a:r>
              <a:rPr lang="en-US" sz="1600" b="1" dirty="0"/>
              <a:t>, etc. Hence, the network can configure the initial access bandwidth on a carrier to be the same or wider than the smallest maximum UE bandwidth depending on whether or not the lowest-tier UEs (for IoT) are intended to be served on that carrier.</a:t>
            </a:r>
          </a:p>
          <a:p>
            <a:r>
              <a:rPr lang="en-US" sz="1600" b="1" dirty="0"/>
              <a:t>Observation 1: Conditional capabilities (prerequisites) can be used to disallow undesired capability combinations for 6G UEs</a:t>
            </a:r>
          </a:p>
        </p:txBody>
      </p:sp>
    </p:spTree>
    <p:extLst>
      <p:ext uri="{BB962C8B-B14F-4D97-AF65-F5344CB8AC3E}">
        <p14:creationId xmlns:p14="http://schemas.microsoft.com/office/powerpoint/2010/main" val="98837056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EMPLAFYSLIDEID" val="637680019840625444"/>
</p:tagLst>
</file>

<file path=ppt/theme/theme1.xml><?xml version="1.0" encoding="utf-8"?>
<a:theme xmlns:a="http://schemas.openxmlformats.org/drawingml/2006/main" name="PresentationTemplate2021">
  <a:themeElements>
    <a:clrScheme name="Ericsson">
      <a:dk1>
        <a:srgbClr val="181818"/>
      </a:dk1>
      <a:lt1>
        <a:srgbClr val="FFFFFF"/>
      </a:lt1>
      <a:dk2>
        <a:srgbClr val="181818"/>
      </a:dk2>
      <a:lt2>
        <a:srgbClr val="E0E0E0"/>
      </a:lt2>
      <a:accent1>
        <a:srgbClr val="0082F0"/>
      </a:accent1>
      <a:accent2>
        <a:srgbClr val="0FC373"/>
      </a:accent2>
      <a:accent3>
        <a:srgbClr val="AF78D2"/>
      </a:accent3>
      <a:accent4>
        <a:srgbClr val="FAD22D"/>
      </a:accent4>
      <a:accent5>
        <a:srgbClr val="FF8C0A"/>
      </a:accent5>
      <a:accent6>
        <a:srgbClr val="FF3232"/>
      </a:accent6>
      <a:hlink>
        <a:srgbClr val="0082F0"/>
      </a:hlink>
      <a:folHlink>
        <a:srgbClr val="040969"/>
      </a:folHlink>
    </a:clrScheme>
    <a:fontScheme name="Ericsson">
      <a:majorFont>
        <a:latin typeface="Ericsson Hilda Light"/>
        <a:ea typeface=""/>
        <a:cs typeface=""/>
      </a:majorFont>
      <a:minorFont>
        <a:latin typeface="Ericsson Hild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cmpd="sng" algn="ctr">
          <a:noFill/>
          <a:prstDash val="solid"/>
          <a:round/>
          <a:headEnd type="none" w="med" len="med"/>
          <a:tailEnd type="none" w="med" len="med"/>
        </a:ln>
        <a:effectLst/>
      </a:spPr>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defPPr marL="180000" indent="-180000" algn="l">
          <a:spcBef>
            <a:spcPts val="800"/>
          </a:spcBef>
          <a:buFont typeface="Ericsson Hilda" panose="00000500000000000000" pitchFamily="2" charset="0"/>
          <a:buChar char="●"/>
          <a:defRPr dirty="0" err="1" smtClean="0">
            <a:solidFill>
              <a:srgbClr val="FFFFFF"/>
            </a:solidFill>
            <a:latin typeface="+mn-lt"/>
          </a:defRPr>
        </a:defPPr>
      </a:lstStyle>
    </a:spDef>
    <a:lnDef>
      <a:spPr bwMode="auto">
        <a:solidFill>
          <a:schemeClr val="accent1"/>
        </a:solidFill>
        <a:ln w="12700" cap="flat" cmpd="sng" algn="ctr">
          <a:solidFill>
            <a:schemeClr val="tx1"/>
          </a:solidFill>
          <a:prstDash val="solid"/>
          <a:round/>
          <a:headEnd type="none" w="med" len="med"/>
          <a:tailEnd type="none"/>
        </a:ln>
        <a:effectLst/>
      </a:spPr>
      <a:bodyPr/>
      <a:lstStyle/>
    </a:lnDef>
    <a:txDef>
      <a:spPr/>
      <a:bodyPr vert="horz" wrap="square" lIns="72000" tIns="36000" rIns="72000" bIns="36000" rtlCol="0" anchor="t">
        <a:noAutofit/>
      </a:bodyPr>
      <a:lstStyle>
        <a:defPPr marL="180000" marR="0" indent="-180000" algn="l" defTabSz="914400" rtl="0" eaLnBrk="1" fontAlgn="base" latinLnBrk="0" hangingPunct="1">
          <a:lnSpc>
            <a:spcPct val="100000"/>
          </a:lnSpc>
          <a:spcBef>
            <a:spcPts val="800"/>
          </a:spcBef>
          <a:spcAft>
            <a:spcPct val="0"/>
          </a:spcAft>
          <a:buClrTx/>
          <a:buSzTx/>
          <a:buFont typeface="Ericsson Hilda" panose="00000500000000000000" pitchFamily="2" charset="0"/>
          <a:buChar char="●"/>
          <a:tabLst/>
          <a:defRPr kumimoji="0" sz="2000" b="0" i="0" u="none" strike="noStrike" kern="1000" cap="none" spc="-30" normalizeH="0" baseline="0" noProof="0" dirty="0" smtClean="0">
            <a:ln>
              <a:noFill/>
            </a:ln>
            <a:solidFill>
              <a:schemeClr val="tx1"/>
            </a:solidFill>
            <a:effectLst/>
            <a:uLnTx/>
            <a:uFillTx/>
            <a:latin typeface="Ericsson Hilda"/>
            <a:ea typeface="+mn-ea"/>
            <a:cs typeface="+mn-cs"/>
          </a:defRPr>
        </a:defPPr>
      </a:lstStyle>
    </a:tx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custClrLst>
    <a:custClr name="Primary Ericsson Blue 1">
      <a:srgbClr val="000082"/>
    </a:custClr>
    <a:custClr name="Primary Ericsson Blue 2">
      <a:srgbClr val="0050CA"/>
    </a:custClr>
    <a:custClr name="Primary Ericsson Blue">
      <a:srgbClr val="0082F0"/>
    </a:custClr>
    <a:custClr name="Primary Ericsson Blue 3">
      <a:srgbClr val="48A8FA"/>
    </a:custClr>
    <a:custClr name="Primary Ericsson Blue 4">
      <a:srgbClr val="85CCFF"/>
    </a:custClr>
    <a:custClr name="Secondary Ericsson Green">
      <a:srgbClr val="0FC373"/>
    </a:custClr>
    <a:custClr name="Secondary Ericsson Purple">
      <a:srgbClr val="AF78D2"/>
    </a:custClr>
    <a:custClr name="Secondary Ericsson Yellow">
      <a:srgbClr val="FAD22D"/>
    </a:custClr>
    <a:custClr name="Secondary Ericsson Orange">
      <a:srgbClr val="FF8C0A"/>
    </a:custClr>
    <a:custClr name="Secondary Ericsson Red">
      <a:srgbClr val="FF3232"/>
    </a:custClr>
    <a:custClr name="Secondary Ericsson Black">
      <a:srgbClr val="000000"/>
    </a:custClr>
    <a:custClr name="Secondary Ericsson Gray 1">
      <a:srgbClr val="242424"/>
    </a:custClr>
    <a:custClr name="Secondary Ericsson Gray 2">
      <a:srgbClr val="767676"/>
    </a:custClr>
    <a:custClr name="Secondary Ericsson Gray 3">
      <a:srgbClr val="A0A0A0"/>
    </a:custClr>
    <a:custClr name="Secondary Ericsson Gray 4">
      <a:srgbClr val="E0E0E0"/>
    </a:custClr>
    <a:custClr name="Secondary Ericsson Gray 5">
      <a:srgbClr val="F2F2F2"/>
    </a:custClr>
    <a:custClr name="Secondary Ericsson White">
      <a:srgbClr val="FFFFFF"/>
    </a:custClr>
  </a:custClrLst>
  <a:extLst>
    <a:ext uri="{05A4C25C-085E-4340-85A3-A5531E510DB2}">
      <thm15:themeFamily xmlns:thm15="http://schemas.microsoft.com/office/thememl/2012/main" name="PresentationTemplate2017.potx" id="{775AD81A-0AF6-45CB-889B-779F764C8091}" vid="{622262D2-9439-4A46-819E-379D679C1385}"/>
    </a:ext>
  </a:ext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Light"/>
        <a:font script="Hebr" typeface="Ericsson Hilda Light"/>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Light"/>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Primary Ericsson Blue 1">
      <a:srgbClr val="000082"/>
    </a:custClr>
    <a:custClr name="Primary Ericsson Blue 2">
      <a:srgbClr val="0050CA"/>
    </a:custClr>
    <a:custClr name="Primary Ericsson Blue">
      <a:srgbClr val="0082F0"/>
    </a:custClr>
    <a:custClr name="Primary Ericsson Blue 3">
      <a:srgbClr val="48A8FA"/>
    </a:custClr>
    <a:custClr name="Primary Ericsson Blue 4">
      <a:srgbClr val="85CCFF"/>
    </a:custClr>
    <a:custClr name="Secondary Ericsson Green">
      <a:srgbClr val="0FC373"/>
    </a:custClr>
    <a:custClr name="Secondary Ericsson Purple">
      <a:srgbClr val="AF78D2"/>
    </a:custClr>
    <a:custClr name="Secondary Ericsson Yellow">
      <a:srgbClr val="FAD22D"/>
    </a:custClr>
    <a:custClr name="Secondary Ericsson Orange">
      <a:srgbClr val="FF8C0A"/>
    </a:custClr>
    <a:custClr name="Secondary Ericsson Red">
      <a:srgbClr val="FF3232"/>
    </a:custClr>
    <a:custClr name="Secondary Ericsson Black">
      <a:srgbClr val="000000"/>
    </a:custClr>
    <a:custClr name="Secondary Ericsson Gray 1">
      <a:srgbClr val="242424"/>
    </a:custClr>
    <a:custClr name="Secondary Ericsson Gray 2">
      <a:srgbClr val="767676"/>
    </a:custClr>
    <a:custClr name="Secondary Ericsson Gray 3">
      <a:srgbClr val="A0A0A0"/>
    </a:custClr>
    <a:custClr name="Secondary Ericsson Gray 4">
      <a:srgbClr val="E0E0E0"/>
    </a:custClr>
    <a:custClr name="Secondary Ericsson Gray 5">
      <a:srgbClr val="F2F2F2"/>
    </a:custClr>
    <a:custClr name="Secondary Ericsson White">
      <a:srgbClr val="FFFFFF"/>
    </a:custClr>
  </a:custClr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a:font script="Hebr" typeface="Ericsson Hilda"/>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Primary Ericsson Blue 1">
      <a:srgbClr val="000082"/>
    </a:custClr>
    <a:custClr name="Primary Ericsson Blue 2">
      <a:srgbClr val="0050CA"/>
    </a:custClr>
    <a:custClr name="Primary Ericsson Blue">
      <a:srgbClr val="0082F0"/>
    </a:custClr>
    <a:custClr name="Primary Ericsson Blue 3">
      <a:srgbClr val="48A8FA"/>
    </a:custClr>
    <a:custClr name="Primary Ericsson Blue 4">
      <a:srgbClr val="85CCFF"/>
    </a:custClr>
    <a:custClr name="Secondary Ericsson Green">
      <a:srgbClr val="0FC373"/>
    </a:custClr>
    <a:custClr name="Secondary Ericsson Purple">
      <a:srgbClr val="AF78D2"/>
    </a:custClr>
    <a:custClr name="Secondary Ericsson Yellow">
      <a:srgbClr val="FAD22D"/>
    </a:custClr>
    <a:custClr name="Secondary Ericsson Orange">
      <a:srgbClr val="FF8C0A"/>
    </a:custClr>
    <a:custClr name="Secondary Ericsson Red">
      <a:srgbClr val="FF3232"/>
    </a:custClr>
    <a:custClr name="Secondary Ericsson Black">
      <a:srgbClr val="000000"/>
    </a:custClr>
    <a:custClr name="Secondary Ericsson Gray 1">
      <a:srgbClr val="242424"/>
    </a:custClr>
    <a:custClr name="Secondary Ericsson Gray 2">
      <a:srgbClr val="767676"/>
    </a:custClr>
    <a:custClr name="Secondary Ericsson Gray 3">
      <a:srgbClr val="A0A0A0"/>
    </a:custClr>
    <a:custClr name="Secondary Ericsson Gray 4">
      <a:srgbClr val="E0E0E0"/>
    </a:custClr>
    <a:custClr name="Secondary Ericsson Gray 5">
      <a:srgbClr val="F2F2F2"/>
    </a:custClr>
    <a:custClr name="Secondary Ericsson White">
      <a:srgbClr val="FFFFFF"/>
    </a:custClr>
  </a:custClr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TemplafySlideFormConfiguration><![CDATA[{"formFields":[],"formDataEntries":[]}]]></TemplafySlideFormConfiguration>
</file>

<file path=customXml/item3.xml><?xml version="1.0" encoding="utf-8"?>
<TemplafySlideTemplateConfiguration><![CDATA[{"elementsMetadata":[],"documentContentValidatorConfiguration":{"enableDocumentContentValidator":false,"documentContentValidatorVersion":0},"slideId":"637027476704980324","enableDocumentContentUpdater":true,"version":"1.9"}]]></TemplafySlideTemplateConfiguration>
</file>

<file path=customXml/item4.xml><?xml version="1.0" encoding="utf-8"?>
<TemplafyFormConfiguration><![CDATA[{"formFields":[{"required":true,"placeholder":"","lines":0,"helpTexts":{"prefix":"","postfix":""},"spacing":{},"type":"textBox","name":"DocumentTitle","label":"Document Title","fullyQualifiedName":"DocumentTitle"},{"dataSource":"Confidentiality","displayColumn":"confidentiality","hideIfNoUserInteractionRequired":false,"distinct":true,"required":true,"autoSelectFirstOption":false,"helpTexts":{"prefix":"","postfix":""},"spacing":{},"type":"dropDown","name":"ConfidentialityClass","label":"Confidentiality Class","fullyQualifiedName":"ConfidentialityClass"},{"dataSource":"External Confidentiality label","displayColumn":"externalConfidentiality","hideIfNoUserInteractionRequired":false,"distinct":true,"required":false,"autoSelectFirstOption":false,"helpTexts":{"prefix":"","postfix":"(If no external confidentiality class then please choose the blank value)"},"spacing":{},"type":"dropDown","name":"ExternalConfidentialityLabel","label":"External Confidentiality label","fullyQualifiedName":"ExternalConfidentialityLabel"},{"column":"documentType","required":false,"placeholder":"","autoSelectFirstOption":false,"helpTexts":{"prefix":"","postfix":""},"spacing":{},"dataSource":"PowerPoint Document Type","type":"comboBox","name":"DocTypePresentation","label":"Document Type","fullyQualifiedName":"DocTypePresentation"},{"required":false,"placeholder":"","lines":0,"helpTexts":{"prefix":"","postfix":"(Commonly assigned by EriDoc)"},"spacing":{},"type":"textBox","name":"DocumentNumber","label":"Document Number","fullyQualifiedName":"DocumentNumber"},{"dataSource":"Language code","displayColumn":"showName","defaultValue":"1","hideIfNoUserInteractionRequired":false,"distinct":true,"required":false,"autoSelectFirstOption":false,"helpTexts":{"prefix":"","postfix":"(The language code will be appended to the Document No.)"},"spacing":{},"type":"dropDown","name":"LanguageCode","label":"Language Code","fullyQualifiedName":"LanguageCode"},{"column":"revision","required":false,"placeholder":"","autoSelectFirstOption":false,"helpTexts":{"prefix":"","postfix":""},"spacing":{},"dataSource":"Revision","type":"comboBox","name":"Revision","label":"Revision","fullyQualifiedName":"Revision"},{"required":false,"helpTexts":{"prefix":"","postfix":""},"spacing":{},"type":"datePicker","name":"Date","label":"Date","fullyQualifiedName":"Date"},{"helpTexts":{"prefix":"","postfix":""},"spacing":{},"type":"heading","name":"FooterVisibilityOptions","label":"Footer Visibility Options","fullyQualifiedName":"FooterVisibilityOptions"},{"dataSource":"PPT FooterVisibility","displayColumn":"templateType","defaultValue":"1","hideIfNoUserInteractionRequired":false,"distinct":true,"required":true,"autoSelectFirstOption":false,"helpTexts":{"prefix":"","postfix":""},"spacing":{},"type":"dropDown","name":"TemplateType","label":"Is this a document or presentation?","fullyQualifiedName":"TemplateType"},{"dataSource":"PPT FooterVisibility","displayColumn":"docTitle_label","filter":{"column":"templateType","otherFieldName":"TemplateType","fullyQualifiedOtherFieldName":"TemplateType","otherFieldColumn":"TemplateType","formReference":"none","operator":"equals"},"hideIfNoUserInteractionRequired":false,"distinct":true,"required":false,"autoSelectFirstOption":true,"helpTexts":{"prefix":"","postfix":""},"spacing":{},"type":"dropDown","name":"DocTitle","label":"Show document title in footer?","fullyQualifiedName":"DocTitle"},{"dataSource":"PPT FooterVisibility","displayColumn":"totalPageNo_text","filter":{"column":"templateType","otherFieldName":"TemplateType","fullyQualifiedOtherFieldName":"TemplateType","otherFieldColumn":"TemplateType","formReference":"none","operator":"equals"},"hideIfNoUserInteractionRequired":false,"distinct":true,"required":false,"autoSelectFirstOption":true,"helpTexts":{"prefix":"","postfix":""},"spacing":{},"type":"dropDown","name":"TotalPageNo","label":"Page numbering","fullyQualifiedName":"TotalPageNo"},{"dataSource":"PPT FooterVisibility","displayColumn":"showDocNo_label","filter":{"column":"templateType","otherFieldName":"TemplateType","fullyQualifiedOtherFieldName":"TemplateType","otherFieldColumn":"TemplateType","formReference":"none","operator":"equals"},"hideIfNoUserInteractionRequired":false,"distinct":true,"required":false,"autoSelectFirstOption":true,"helpTexts":{"prefix":"","postfix":""},"spacing":{},"type":"dropDown","name":"DocNo","label":"Show document number in footer?","fullyQualifiedName":"DocNo"},{"required":false,"placeholder":"","lines":0,"defaultValue":"{{UserProfile.Prepared}}","helpTexts":{"prefix":"","postfix":""},"spacing":{},"type":"textBox","name":"Prepared","label":"Prepared By (Subject Responsible)","fullyQualifiedName":"Prepared"},{"required":false,"placeholder":"","lines":0,"helpTexts":{"prefix":"","postfix":""},"spacing":{},"type":"textBox","name":"ApprovedBy","label":"Approved By (Document Responsible)","fullyQualifiedName":"ApprovedBy"},{"required":false,"placeholder":"","lines":0,"helpTexts":{"prefix":"","postfix":""},"spacing":{},"type":"textBox","name":"Checked","label":"Checked","fullyQualifiedName":"Checked"},{"required":false,"placeholder":"","lines":0,"helpTexts":{"prefix":"","postfix":"(Overwritten with EriDoc values at check-in)"},"spacing":{},"type":"textBox","name":"Reference","label":"Reference","fullyQualifiedName":"Reference"},{"required":false,"placeholder":"","lines":0,"helpTexts":{"prefix":"","postfix":""},"spacing":{},"type":"textBox","name":"Keywords","label":"Keywords","fullyQualifiedName":"Keywords"}],"formDataEntries":[{"name":"DocumentTitle","value":"kt/gAUBji4Sz2C5UqPgF5Mm1XfrggJClS55aSqAczhjADnJp4VQddFCzjwU6pbAu"},{"name":"ConfidentialityClass","value":"cT/FOwTWaPknrhRlNMh4SQ=="},{"name":"ExternalConfidentialityLabel","value":"5wlu7ZdPxHQj1W0w+yTNSg=="},{"name":"LanguageCode","value":"5wlu7ZdPxHQj1W0w+yTNSg=="},{"name":"Date","value":"agBW+imv/0PgshaHV38AaA=="},{"name":"TemplateType","value":"PxVEvJY8nE7m/hY9622Sng=="},{"name":"DocTitle","value":"PxVEvJY8nE7m/hY9622Sng=="},{"name":"TotalPageNo","value":"PxVEvJY8nE7m/hY9622Sng=="},{"name":"DocNo","value":"PxVEvJY8nE7m/hY9622Sng=="},{"name":"Prepared","value":"u7b033udMafH91H4ly7j2w=="}]}]]></TemplafyFormConfiguration>
</file>

<file path=customXml/item5.xml><?xml version="1.0" encoding="utf-8"?>
<ct:contentTypeSchema xmlns:ct="http://schemas.microsoft.com/office/2006/metadata/contentType" xmlns:ma="http://schemas.microsoft.com/office/2006/metadata/properties/metaAttributes" ct:_="" ma:_="" ma:contentTypeName="Document" ma:contentTypeID="0x010100F3E9551B3FDDA24EBF0A209BAAD637CA" ma:contentTypeVersion="22" ma:contentTypeDescription="Create a new document." ma:contentTypeScope="" ma:versionID="85491300ac07a09fa9aec9a8f840b15c">
  <xsd:schema xmlns:xsd="http://www.w3.org/2001/XMLSchema" xmlns:xs="http://www.w3.org/2001/XMLSchema" xmlns:p="http://schemas.microsoft.com/office/2006/metadata/properties" xmlns:ns1="http://schemas.microsoft.com/sharepoint/v3" xmlns:ns2="2f282d3b-eb4a-4b09-b61f-b9593442e286" xmlns:ns3="9b239327-9e80-40e4-b1b7-4394fed77a33" xmlns:ns4="d8762117-8292-4133-b1c7-eab5c6487cfd" targetNamespace="http://schemas.microsoft.com/office/2006/metadata/properties" ma:root="true" ma:fieldsID="48e1a68084dbdec7c1018febad3f9f07" ns1:_="" ns2:_="" ns3:_="" ns4:_="">
    <xsd:import namespace="http://schemas.microsoft.com/sharepoint/v3"/>
    <xsd:import namespace="2f282d3b-eb4a-4b09-b61f-b9593442e286"/>
    <xsd:import namespace="9b239327-9e80-40e4-b1b7-4394fed77a33"/>
    <xsd:import namespace="d8762117-8292-4133-b1c7-eab5c6487cfd"/>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Location" minOccurs="0"/>
                <xsd:element ref="ns2:MediaServiceOCR" minOccurs="0"/>
                <xsd:element ref="ns2:MediaServiceGenerationTime" minOccurs="0"/>
                <xsd:element ref="ns2:MediaServiceEventHashCode" minOccurs="0"/>
                <xsd:element ref="ns2:_Flow_SignoffStatus" minOccurs="0"/>
                <xsd:element ref="ns2:MediaServiceAutoKeyPoints" minOccurs="0"/>
                <xsd:element ref="ns2:MediaServiceKeyPoints" minOccurs="0"/>
                <xsd:element ref="ns1:_ip_UnifiedCompliancePolicyProperties" minOccurs="0"/>
                <xsd:element ref="ns1:_ip_UnifiedCompliancePolicyUIAction" minOccurs="0"/>
                <xsd:element ref="ns2:MediaLengthInSeconds" minOccurs="0"/>
                <xsd:element ref="ns2:lcf76f155ced4ddcb4097134ff3c332f" minOccurs="0"/>
                <xsd:element ref="ns4: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1" nillable="true" ma:displayName="Unified Compliance Policy Properties" ma:hidden="true" ma:internalName="_ip_UnifiedCompliancePolicyProperties">
      <xsd:simpleType>
        <xsd:restriction base="dms:Note"/>
      </xsd:simpleType>
    </xsd:element>
    <xsd:element name="_ip_UnifiedCompliancePolicyUIAction" ma:index="22"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f282d3b-eb4a-4b09-b61f-b9593442e2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_Flow_SignoffStatus" ma:index="18" nillable="true" ma:displayName="Sign-off status" ma:internalName="Sign_x002d_off_x0020_status">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c3d31b72-c4b9-4223-ac69-1d9539891dc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b239327-9e80-40e4-b1b7-4394fed77a3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8762117-8292-4133-b1c7-eab5c6487cfd"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b887a991-dcc8-442b-9da6-e470cbc3e4a9}" ma:internalName="TaxCatchAll" ma:showField="CatchAllData" ma:web="9b239327-9e80-40e4-b1b7-4394fed77a3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6.xml><?xml version="1.0" encoding="utf-8"?>
<TemplafyTemplateConfiguration><![CDATA[{"elementsMetadata":[],"transformationConfigurations":[{"language":"{{DocumentLanguage}}","disableUpdates":false,"type":"proofingLanguage"},{"propertyName":"FooterText","propertyValue":"true","disableUpdates":false,"type":"customDocumentProperty"},{"propertyName":"SecurityClass","propertyValue":"{{Form.ConfidentialityClass.Confidentiality}}","disableUpdates":false,"type":"customDocumentProperty"},{"propertyName":"ExtConf","propertyValue":"{{Form.ExternalConfidentialityLabel.ExternalConfidentiality}}","disableUpdates":false,"type":"customDocumentProperty"},{"propertyName":"Prepared","propertyValue":"{{Form.Prepared}}","disableUpdates":false,"type":"customDocumentProperty"},{"propertyName":"ApprovedBy","propertyValue":"{{Form.ApprovedBy}}","disableUpdates":false,"type":"customDocumentProperty"},{"propertyName":"DocNo","propertyValue":"{{Form.DocumentNumber}} {{Form.LanguageCode.LanguageCode}}","disableUpdates":false,"type":"customDocumentProperty"},{"propertyName":"Checked","propertyValue":"{{Form.Checked}}","disableUpdates":false,"type":"customDocumentProperty"},{"propertyName":"Date","propertyValue":"{{Form.Date}}","disableUpdates":false,"type":"customDocumentProperty"},{"propertyName":"Reference","propertyValue":"{{Form.Reference}}","disableUpdates":false,"type":"customDocumentProperty"},{"propertyName":"Title","propertyValue":"{{Form.DocumentTitle}}","disableUpdates":false,"type":"customDocumentProperty"},{"propertyName":"Keyword","propertyValue":"{{Form.Keywords}}","disableUpdates":false,"type":"customDocumentProperty"},{"propertyName":"DocumentType","propertyValue":"Presentation2011","disableUpdates":false,"type":"customDocumentProperty"},{"propertyName":"Language","propertyValue":"EnglishUS","disableUpdates":false,"type":"customDocumentProperty"},{"propertyName":"TemplateID","propertyValue":"FALSE","disableUpdates":false,"type":"customDocumentProperty"},{"propertyName":"ConfCtrl","propertyValue":"FALSE","disableUpdates":false,"type":"customDocumentProperty"},{"propertyName":"title","propertyValue":"{{Form.DocumentTitle}}","disableUpdates":false,"type":"documentProperty"},{"propertyName":"keywords","propertyValue":"{{Form.Keywords}}","disableUpdates":false,"type":"documentProperty"},{"propertyName":"creator","propertyValue":"{{Form.Prepared}}","disableUpdates":false,"type":"documentProperty"},{"propertyName":"DocTitle","propertyValue":"{{Form.DocTitle.DocTitle}}","disableUpdates":false,"type":"customDocumentProperty"},{"propertyName":"IsDocument","propertyValue":"{{Form.TemplateType.IsDocument}}","disableUpdates":false,"type":"customDocumentProperty"},{"propertyName":"IsPresentation","propertyValue":"{{Form.TemplateType.IsPresentation}}","disableUpdates":false,"type":"customDocumentProperty"},{"propertyName":"company","propertyValue":"Ericsson","disableUpdates":false,"type":"documentProperty"},{"propertyName":"PageNumberVisible","propertyValue":"{{Form.TotalPageNo.TotalPageNo_value}}","disableUpdates":false,"type":"customDocumentProperty"},{"propertyName":"Revision","propertyValue":"{{Form.Revision}}","disableUpdates":false,"type":"customDocumentProperty"},{"propertyName":"DocType","propertyValue":"{{Form.DocTypePresentation}}","disableUpdates":false,"type":"customDocumentProperty"},{"propertyName":"TemplateVersion","propertyValue":"R2A","disableUpdates":false,"type":"customDocumentProperty"},{"propertyName":"PackageNo","propertyValue":"LXA 119 603","disableUpdates":false,"type":"customDocumentProperty"},{"propertyName":"PackageVersion","propertyValue":"R6B","disableUpdates":false,"type":"customDocumentProperty"},{"propertyName":"TemplateName","propertyValue":"CXC 173 2731/1","disableUpdates":false,"type":"customDocumentProperty"},{"propertyName":"DocName","propertyValue":" ","disableUpdates":false,"type":"customDocumentProperty"},{"propertyName":"description","propertyValue":"{{Form.DocumentNumber}} {{Form.LanguageCode.LanguageCode}}\nRev {{Form.Revision}}","disableUpdates":false,"type":"documentProperty"},{"propertyName":"DocNoVisible","propertyValue":"{{Form.DocNo.ShowDocNo}}","disableUpdates":false,"type":"customDocumentProperty"}],"templateName":"","templateDescription":"","enableDocumentContentUpdater":true,"version":"1.9"}]]></TemplafyTemplateConfiguration>
</file>

<file path=customXml/item7.xml><?xml version="1.0" encoding="utf-8"?>
<p:properties xmlns:p="http://schemas.microsoft.com/office/2006/metadata/properties" xmlns:xsi="http://www.w3.org/2001/XMLSchema-instance" xmlns:pc="http://schemas.microsoft.com/office/infopath/2007/PartnerControls">
  <documentManagement>
    <TaxCatchAll xmlns="d8762117-8292-4133-b1c7-eab5c6487cfd" xsi:nil="true"/>
    <_ip_UnifiedCompliancePolicyUIAction xmlns="http://schemas.microsoft.com/sharepoint/v3" xsi:nil="true"/>
    <lcf76f155ced4ddcb4097134ff3c332f xmlns="2f282d3b-eb4a-4b09-b61f-b9593442e286">
      <Terms xmlns="http://schemas.microsoft.com/office/infopath/2007/PartnerControls"/>
    </lcf76f155ced4ddcb4097134ff3c332f>
    <_ip_UnifiedCompliancePolicyProperties xmlns="http://schemas.microsoft.com/sharepoint/v3" xsi:nil="true"/>
    <_Flow_SignoffStatus xmlns="2f282d3b-eb4a-4b09-b61f-b9593442e286" xsi:nil="true"/>
  </documentManagement>
</p:properties>
</file>

<file path=customXml/itemProps1.xml><?xml version="1.0" encoding="utf-8"?>
<ds:datastoreItem xmlns:ds="http://schemas.openxmlformats.org/officeDocument/2006/customXml" ds:itemID="{F5A7E41D-6E7F-4B05-AFAB-F540BD4C068B}">
  <ds:schemaRefs>
    <ds:schemaRef ds:uri="http://schemas.microsoft.com/sharepoint/v3/contenttype/forms"/>
  </ds:schemaRefs>
</ds:datastoreItem>
</file>

<file path=customXml/itemProps2.xml><?xml version="1.0" encoding="utf-8"?>
<ds:datastoreItem xmlns:ds="http://schemas.openxmlformats.org/officeDocument/2006/customXml" ds:itemID="{B9AEDDE3-EA02-4A8F-B8F8-0606A0AA45FC}">
  <ds:schemaRefs/>
</ds:datastoreItem>
</file>

<file path=customXml/itemProps3.xml><?xml version="1.0" encoding="utf-8"?>
<ds:datastoreItem xmlns:ds="http://schemas.openxmlformats.org/officeDocument/2006/customXml" ds:itemID="{C09F197C-6A49-47D0-B877-F88807989676}">
  <ds:schemaRefs/>
</ds:datastoreItem>
</file>

<file path=customXml/itemProps4.xml><?xml version="1.0" encoding="utf-8"?>
<ds:datastoreItem xmlns:ds="http://schemas.openxmlformats.org/officeDocument/2006/customXml" ds:itemID="{D92C3DF5-A179-4E2D-BD20-07044B39171F}">
  <ds:schemaRefs/>
</ds:datastoreItem>
</file>

<file path=customXml/itemProps5.xml><?xml version="1.0" encoding="utf-8"?>
<ds:datastoreItem xmlns:ds="http://schemas.openxmlformats.org/officeDocument/2006/customXml" ds:itemID="{D5656E02-03A9-44BC-A939-C34EB3EA1E9B}">
  <ds:schemaRefs>
    <ds:schemaRef ds:uri="2f282d3b-eb4a-4b09-b61f-b9593442e286"/>
    <ds:schemaRef ds:uri="9b239327-9e80-40e4-b1b7-4394fed77a33"/>
    <ds:schemaRef ds:uri="d8762117-8292-4133-b1c7-eab5c6487cf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customXml/itemProps6.xml><?xml version="1.0" encoding="utf-8"?>
<ds:datastoreItem xmlns:ds="http://schemas.openxmlformats.org/officeDocument/2006/customXml" ds:itemID="{07958A4E-FAB1-42E4-B6B5-29B01F63F87B}">
  <ds:schemaRefs/>
</ds:datastoreItem>
</file>

<file path=customXml/itemProps7.xml><?xml version="1.0" encoding="utf-8"?>
<ds:datastoreItem xmlns:ds="http://schemas.openxmlformats.org/officeDocument/2006/customXml" ds:itemID="{56F2EE69-0CCA-4F48-BE22-EC4A886C57A7}">
  <ds:schemaRefs>
    <ds:schemaRef ds:uri="http://purl.org/dc/elements/1.1/"/>
    <ds:schemaRef ds:uri="http://purl.org/dc/dcmitype/"/>
    <ds:schemaRef ds:uri="http://schemas.microsoft.com/office/2006/metadata/properties"/>
    <ds:schemaRef ds:uri="http://www.w3.org/XML/1998/namespace"/>
    <ds:schemaRef ds:uri="http://schemas.microsoft.com/sharepoint/v3"/>
    <ds:schemaRef ds:uri="http://purl.org/dc/terms/"/>
    <ds:schemaRef ds:uri="http://schemas.openxmlformats.org/package/2006/metadata/core-properties"/>
    <ds:schemaRef ds:uri="http://schemas.microsoft.com/office/2006/documentManagement/types"/>
    <ds:schemaRef ds:uri="d8762117-8292-4133-b1c7-eab5c6487cfd"/>
    <ds:schemaRef ds:uri="http://schemas.microsoft.com/office/infopath/2007/PartnerControls"/>
    <ds:schemaRef ds:uri="9b239327-9e80-40e4-b1b7-4394fed77a33"/>
    <ds:schemaRef ds:uri="2f282d3b-eb4a-4b09-b61f-b9593442e286"/>
  </ds:schemaRefs>
</ds:datastoreItem>
</file>

<file path=docMetadata/LabelInfo.xml><?xml version="1.0" encoding="utf-8"?>
<clbl:labelList xmlns:clbl="http://schemas.microsoft.com/office/2020/mipLabelMetadata">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emplate>TM16401371[[fn=Atlas]]</Template>
  <TotalTime>37</TotalTime>
  <Words>2118</Words>
  <Application>Microsoft Office PowerPoint</Application>
  <PresentationFormat>Widescreen</PresentationFormat>
  <Paragraphs>135</Paragraphs>
  <Slides>8</Slides>
  <Notes>2</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8</vt:i4>
      </vt:variant>
    </vt:vector>
  </HeadingPairs>
  <TitlesOfParts>
    <vt:vector size="21" baseType="lpstr">
      <vt:lpstr>Times New Roman</vt:lpstr>
      <vt:lpstr>Ericsson Hilda ExtraLight</vt:lpstr>
      <vt:lpstr>Ericsson Technical Icons</vt:lpstr>
      <vt:lpstr>Symbol</vt:lpstr>
      <vt:lpstr>Courier New</vt:lpstr>
      <vt:lpstr>Arial</vt:lpstr>
      <vt:lpstr>Ericsson Hilda Light</vt:lpstr>
      <vt:lpstr>Times</vt:lpstr>
      <vt:lpstr>Ericsson Hilda ExtraBold</vt:lpstr>
      <vt:lpstr>Calibri</vt:lpstr>
      <vt:lpstr>Ericsson Hilda</vt:lpstr>
      <vt:lpstr>Wingdings</vt:lpstr>
      <vt:lpstr>PresentationTemplate2021</vt:lpstr>
      <vt:lpstr>PowerPoint Presentation</vt:lpstr>
      <vt:lpstr>Background Agreements from RAN#109</vt:lpstr>
      <vt:lpstr>Background Agreements from RAN#109</vt:lpstr>
      <vt:lpstr>Minimum Spectrum Allocation</vt:lpstr>
      <vt:lpstr>Smallest Maximum UE Bandwidth (+ HD-FDD Operation)*</vt:lpstr>
      <vt:lpstr>Initial Access Bandwidth</vt:lpstr>
      <vt:lpstr>Disallowing Undesirable Capability Combinations</vt:lpstr>
      <vt:lpstr>Observations and Proposals</vt:lpstr>
    </vt:vector>
  </TitlesOfParts>
  <Company>Ericsson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Support of diverse device types in 6G</dc:title>
  <dc:creator>Ericsson</dc:creator>
  <cp:keywords/>
  <dc:description> 
Rev </dc:description>
  <cp:lastModifiedBy>Stephen Grant</cp:lastModifiedBy>
  <cp:revision>1</cp:revision>
  <dcterms:created xsi:type="dcterms:W3CDTF">2019-04-23T15:12:54Z</dcterms:created>
  <dcterms:modified xsi:type="dcterms:W3CDTF">2025-11-26T19:47:06Z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BCategory">
    <vt:lpwstr> </vt:lpwstr>
  </property>
  <property fmtid="{D5CDD505-2E9C-101B-9397-08002B2CF9AE}" pid="3" name="TemplateIdentity">
    <vt:lpwstr> </vt:lpwstr>
  </property>
  <property fmtid="{D5CDD505-2E9C-101B-9397-08002B2CF9AE}" pid="4" name="DocName">
    <vt:lpwstr> </vt:lpwstr>
  </property>
  <property fmtid="{D5CDD505-2E9C-101B-9397-08002B2CF9AE}" pid="5" name="ContentTypeId">
    <vt:lpwstr>0x010100F3E9551B3FDDA24EBF0A209BAAD637CA</vt:lpwstr>
  </property>
  <property fmtid="{D5CDD505-2E9C-101B-9397-08002B2CF9AE}" pid="6" name="DocumentDataTemplate">
    <vt:lpwstr>true</vt:lpwstr>
  </property>
  <property fmtid="{D5CDD505-2E9C-101B-9397-08002B2CF9AE}" pid="7" name="BSubject">
    <vt:lpwstr> </vt:lpwstr>
  </property>
  <property fmtid="{D5CDD505-2E9C-101B-9397-08002B2CF9AE}" pid="8" name="TemplafyTimeStamp">
    <vt:lpwstr>2024-01-18T12:10:12.1362348Z</vt:lpwstr>
  </property>
  <property fmtid="{D5CDD505-2E9C-101B-9397-08002B2CF9AE}" pid="9" name="TemplafyTenantId">
    <vt:lpwstr>ericsson</vt:lpwstr>
  </property>
  <property fmtid="{D5CDD505-2E9C-101B-9397-08002B2CF9AE}" pid="10" name="TemplafyTemplateId">
    <vt:lpwstr>637661677935531027</vt:lpwstr>
  </property>
  <property fmtid="{D5CDD505-2E9C-101B-9397-08002B2CF9AE}" pid="11" name="TemplafyUserProfileId">
    <vt:lpwstr>637104846143367476</vt:lpwstr>
  </property>
  <property fmtid="{D5CDD505-2E9C-101B-9397-08002B2CF9AE}" pid="12" name="TemplafyLanguageCode">
    <vt:lpwstr>en-US</vt:lpwstr>
  </property>
  <property fmtid="{D5CDD505-2E9C-101B-9397-08002B2CF9AE}" pid="13" name="FooterText">
    <vt:lpwstr>true</vt:lpwstr>
  </property>
  <property fmtid="{D5CDD505-2E9C-101B-9397-08002B2CF9AE}" pid="14" name="SecurityClass">
    <vt:lpwstr>Open</vt:lpwstr>
  </property>
  <property fmtid="{D5CDD505-2E9C-101B-9397-08002B2CF9AE}" pid="15" name="ExtConf">
    <vt:lpwstr/>
  </property>
  <property fmtid="{D5CDD505-2E9C-101B-9397-08002B2CF9AE}" pid="16" name="Prepared">
    <vt:lpwstr>Ericsson</vt:lpwstr>
  </property>
  <property fmtid="{D5CDD505-2E9C-101B-9397-08002B2CF9AE}" pid="17" name="ApprovedBy">
    <vt:lpwstr/>
  </property>
  <property fmtid="{D5CDD505-2E9C-101B-9397-08002B2CF9AE}" pid="18" name="DocNo">
    <vt:lpwstr> </vt:lpwstr>
  </property>
  <property fmtid="{D5CDD505-2E9C-101B-9397-08002B2CF9AE}" pid="19" name="Checked">
    <vt:lpwstr/>
  </property>
  <property fmtid="{D5CDD505-2E9C-101B-9397-08002B2CF9AE}" pid="20" name="Reference">
    <vt:lpwstr/>
  </property>
  <property fmtid="{D5CDD505-2E9C-101B-9397-08002B2CF9AE}" pid="21" name="Keyword">
    <vt:lpwstr/>
  </property>
  <property fmtid="{D5CDD505-2E9C-101B-9397-08002B2CF9AE}" pid="22" name="DocumentType">
    <vt:lpwstr>Presentation2011</vt:lpwstr>
  </property>
  <property fmtid="{D5CDD505-2E9C-101B-9397-08002B2CF9AE}" pid="23" name="Language">
    <vt:lpwstr>EnglishUS</vt:lpwstr>
  </property>
  <property fmtid="{D5CDD505-2E9C-101B-9397-08002B2CF9AE}" pid="24" name="TemplateID">
    <vt:lpwstr>FALSE</vt:lpwstr>
  </property>
  <property fmtid="{D5CDD505-2E9C-101B-9397-08002B2CF9AE}" pid="25" name="ConfCtrl">
    <vt:lpwstr>FALSE</vt:lpwstr>
  </property>
  <property fmtid="{D5CDD505-2E9C-101B-9397-08002B2CF9AE}" pid="26" name="DocTitle">
    <vt:lpwstr>false</vt:lpwstr>
  </property>
  <property fmtid="{D5CDD505-2E9C-101B-9397-08002B2CF9AE}" pid="27" name="Revision">
    <vt:lpwstr/>
  </property>
  <property fmtid="{D5CDD505-2E9C-101B-9397-08002B2CF9AE}" pid="28" name="DocType">
    <vt:lpwstr/>
  </property>
  <property fmtid="{D5CDD505-2E9C-101B-9397-08002B2CF9AE}" pid="29" name="TemplateVersion">
    <vt:lpwstr>R2A</vt:lpwstr>
  </property>
  <property fmtid="{D5CDD505-2E9C-101B-9397-08002B2CF9AE}" pid="30" name="PackageNo">
    <vt:lpwstr>LXA 119 603</vt:lpwstr>
  </property>
  <property fmtid="{D5CDD505-2E9C-101B-9397-08002B2CF9AE}" pid="31" name="PackageVersion">
    <vt:lpwstr>R6B</vt:lpwstr>
  </property>
  <property fmtid="{D5CDD505-2E9C-101B-9397-08002B2CF9AE}" pid="32" name="TemplateName">
    <vt:lpwstr>CXC 173 2731/1</vt:lpwstr>
  </property>
  <property fmtid="{D5CDD505-2E9C-101B-9397-08002B2CF9AE}" pid="33" name="MediaServiceImageTags">
    <vt:lpwstr/>
  </property>
  <property fmtid="{D5CDD505-2E9C-101B-9397-08002B2CF9AE}" pid="34" name="IsPresentation">
    <vt:lpwstr>true</vt:lpwstr>
  </property>
  <property fmtid="{D5CDD505-2E9C-101B-9397-08002B2CF9AE}" pid="35" name="IsDocument">
    <vt:lpwstr>false</vt:lpwstr>
  </property>
  <property fmtid="{D5CDD505-2E9C-101B-9397-08002B2CF9AE}" pid="36" name="PageNumberVisible">
    <vt:lpwstr>PageX</vt:lpwstr>
  </property>
  <property fmtid="{D5CDD505-2E9C-101B-9397-08002B2CF9AE}" pid="37" name="DocNoVisible">
    <vt:lpwstr>false</vt:lpwstr>
  </property>
  <property fmtid="{D5CDD505-2E9C-101B-9397-08002B2CF9AE}" pid="38" name="Date">
    <vt:lpwstr>2025-11-26</vt:lpwstr>
  </property>
  <property fmtid="{D5CDD505-2E9C-101B-9397-08002B2CF9AE}" pid="39" name="Title">
    <vt:lpwstr>Support of diverse device types in 6G</vt:lpwstr>
  </property>
</Properties>
</file>