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147476302" r:id="rId5"/>
    <p:sldId id="2147476253" r:id="rId6"/>
    <p:sldId id="214747630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D1F98A7-2059-1706-C444-7D622677F547}" name="Ajit Nimbalker" initials="Ajit" userId="Ajit Nimbalk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CCFA28-C213-4D07-8E9A-AD289C91881C}" v="202" dt="2025-11-26T14:21:43.8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ias Frenne" userId="e89336b8-6ce9-47e0-9d33-567cdc7d0af6" providerId="ADAL" clId="{D5F0F75B-96E5-4752-9CA6-6CCA76DF4DE4}"/>
    <pc:docChg chg="custSel addSld delSld modSld delMainMaster">
      <pc:chgData name="Mattias Frenne" userId="e89336b8-6ce9-47e0-9d33-567cdc7d0af6" providerId="ADAL" clId="{D5F0F75B-96E5-4752-9CA6-6CCA76DF4DE4}" dt="2025-11-26T14:21:43.859" v="203" actId="20577"/>
      <pc:docMkLst>
        <pc:docMk/>
      </pc:docMkLst>
      <pc:sldChg chg="del">
        <pc:chgData name="Mattias Frenne" userId="e89336b8-6ce9-47e0-9d33-567cdc7d0af6" providerId="ADAL" clId="{D5F0F75B-96E5-4752-9CA6-6CCA76DF4DE4}" dt="2025-11-25T09:19:58.383" v="78" actId="47"/>
        <pc:sldMkLst>
          <pc:docMk/>
          <pc:sldMk cId="3147796271" sldId="278"/>
        </pc:sldMkLst>
      </pc:sldChg>
      <pc:sldChg chg="delSp mod">
        <pc:chgData name="Mattias Frenne" userId="e89336b8-6ce9-47e0-9d33-567cdc7d0af6" providerId="ADAL" clId="{D5F0F75B-96E5-4752-9CA6-6CCA76DF4DE4}" dt="2025-11-25T09:20:05.041" v="79" actId="478"/>
        <pc:sldMkLst>
          <pc:docMk/>
          <pc:sldMk cId="2673420933" sldId="2147476253"/>
        </pc:sldMkLst>
        <pc:spChg chg="del">
          <ac:chgData name="Mattias Frenne" userId="e89336b8-6ce9-47e0-9d33-567cdc7d0af6" providerId="ADAL" clId="{D5F0F75B-96E5-4752-9CA6-6CCA76DF4DE4}" dt="2025-11-25T09:20:05.041" v="79" actId="478"/>
          <ac:spMkLst>
            <pc:docMk/>
            <pc:sldMk cId="2673420933" sldId="2147476253"/>
            <ac:spMk id="13" creationId="{6E2BC520-1BEE-4F20-B164-CBE125EEC785}"/>
          </ac:spMkLst>
        </pc:spChg>
      </pc:sldChg>
      <pc:sldChg chg="delSp modSp mod">
        <pc:chgData name="Mattias Frenne" userId="e89336b8-6ce9-47e0-9d33-567cdc7d0af6" providerId="ADAL" clId="{D5F0F75B-96E5-4752-9CA6-6CCA76DF4DE4}" dt="2025-11-26T14:21:43.859" v="203" actId="20577"/>
        <pc:sldMkLst>
          <pc:docMk/>
          <pc:sldMk cId="685260492" sldId="2147476301"/>
        </pc:sldMkLst>
        <pc:spChg chg="mod">
          <ac:chgData name="Mattias Frenne" userId="e89336b8-6ce9-47e0-9d33-567cdc7d0af6" providerId="ADAL" clId="{D5F0F75B-96E5-4752-9CA6-6CCA76DF4DE4}" dt="2025-11-26T14:21:43.859" v="203" actId="20577"/>
          <ac:spMkLst>
            <pc:docMk/>
            <pc:sldMk cId="685260492" sldId="2147476301"/>
            <ac:spMk id="3" creationId="{53DC2B9F-9749-8AEC-50A5-A25FC003E1C2}"/>
          </ac:spMkLst>
        </pc:spChg>
        <pc:spChg chg="del">
          <ac:chgData name="Mattias Frenne" userId="e89336b8-6ce9-47e0-9d33-567cdc7d0af6" providerId="ADAL" clId="{D5F0F75B-96E5-4752-9CA6-6CCA76DF4DE4}" dt="2025-11-25T09:20:12.861" v="80" actId="478"/>
          <ac:spMkLst>
            <pc:docMk/>
            <pc:sldMk cId="685260492" sldId="2147476301"/>
            <ac:spMk id="10" creationId="{24C2CA47-BC49-6111-FCE5-9222A5D1F31B}"/>
          </ac:spMkLst>
        </pc:spChg>
      </pc:sldChg>
      <pc:sldChg chg="del">
        <pc:chgData name="Mattias Frenne" userId="e89336b8-6ce9-47e0-9d33-567cdc7d0af6" providerId="ADAL" clId="{D5F0F75B-96E5-4752-9CA6-6CCA76DF4DE4}" dt="2025-11-25T09:17:53.058" v="0" actId="47"/>
        <pc:sldMkLst>
          <pc:docMk/>
          <pc:sldMk cId="846397555" sldId="2147476302"/>
        </pc:sldMkLst>
      </pc:sldChg>
      <pc:sldChg chg="addSp delSp modSp new mod modClrScheme chgLayout">
        <pc:chgData name="Mattias Frenne" userId="e89336b8-6ce9-47e0-9d33-567cdc7d0af6" providerId="ADAL" clId="{D5F0F75B-96E5-4752-9CA6-6CCA76DF4DE4}" dt="2025-11-26T14:18:54.588" v="135" actId="20577"/>
        <pc:sldMkLst>
          <pc:docMk/>
          <pc:sldMk cId="3953259121" sldId="2147476302"/>
        </pc:sldMkLst>
        <pc:spChg chg="mod ord">
          <ac:chgData name="Mattias Frenne" userId="e89336b8-6ce9-47e0-9d33-567cdc7d0af6" providerId="ADAL" clId="{D5F0F75B-96E5-4752-9CA6-6CCA76DF4DE4}" dt="2025-11-25T09:19:13.509" v="30" actId="26606"/>
          <ac:spMkLst>
            <pc:docMk/>
            <pc:sldMk cId="3953259121" sldId="2147476302"/>
            <ac:spMk id="2" creationId="{D442ED8C-92E5-B367-7E05-D50D1A3A31CE}"/>
          </ac:spMkLst>
        </pc:spChg>
        <pc:spChg chg="del mod ord">
          <ac:chgData name="Mattias Frenne" userId="e89336b8-6ce9-47e0-9d33-567cdc7d0af6" providerId="ADAL" clId="{D5F0F75B-96E5-4752-9CA6-6CCA76DF4DE4}" dt="2025-11-25T09:18:34.543" v="5" actId="700"/>
          <ac:spMkLst>
            <pc:docMk/>
            <pc:sldMk cId="3953259121" sldId="2147476302"/>
            <ac:spMk id="3" creationId="{1117B53C-5FD7-5C2C-D5B2-BD9444D79839}"/>
          </ac:spMkLst>
        </pc:spChg>
        <pc:spChg chg="mod">
          <ac:chgData name="Mattias Frenne" userId="e89336b8-6ce9-47e0-9d33-567cdc7d0af6" providerId="ADAL" clId="{D5F0F75B-96E5-4752-9CA6-6CCA76DF4DE4}" dt="2025-11-26T14:18:54.588" v="135" actId="20577"/>
          <ac:spMkLst>
            <pc:docMk/>
            <pc:sldMk cId="3953259121" sldId="2147476302"/>
            <ac:spMk id="3" creationId="{CF7F19CC-662D-339A-CF65-3DFBD6F66489}"/>
          </ac:spMkLst>
        </pc:spChg>
        <pc:spChg chg="add mod ord">
          <ac:chgData name="Mattias Frenne" userId="e89336b8-6ce9-47e0-9d33-567cdc7d0af6" providerId="ADAL" clId="{D5F0F75B-96E5-4752-9CA6-6CCA76DF4DE4}" dt="2025-11-25T09:19:51.384" v="77" actId="20577"/>
          <ac:spMkLst>
            <pc:docMk/>
            <pc:sldMk cId="3953259121" sldId="2147476302"/>
            <ac:spMk id="4" creationId="{A52D14B1-8044-4BD1-83F0-5E0308FB6B75}"/>
          </ac:spMkLst>
        </pc:spChg>
        <pc:spChg chg="add mod ord">
          <ac:chgData name="Mattias Frenne" userId="e89336b8-6ce9-47e0-9d33-567cdc7d0af6" providerId="ADAL" clId="{D5F0F75B-96E5-4752-9CA6-6CCA76DF4DE4}" dt="2025-11-25T09:19:20.940" v="31" actId="1076"/>
          <ac:spMkLst>
            <pc:docMk/>
            <pc:sldMk cId="3953259121" sldId="2147476302"/>
            <ac:spMk id="5" creationId="{10CD2FDB-73BD-955B-3294-2A450D5E585A}"/>
          </ac:spMkLst>
        </pc:spChg>
      </pc:sldChg>
      <pc:sldChg chg="new del">
        <pc:chgData name="Mattias Frenne" userId="e89336b8-6ce9-47e0-9d33-567cdc7d0af6" providerId="ADAL" clId="{D5F0F75B-96E5-4752-9CA6-6CCA76DF4DE4}" dt="2025-11-25T09:18:19.919" v="4" actId="47"/>
        <pc:sldMkLst>
          <pc:docMk/>
          <pc:sldMk cId="2371199927" sldId="2147476303"/>
        </pc:sldMkLst>
      </pc:sldChg>
      <pc:sldMasterChg chg="del delSldLayout">
        <pc:chgData name="Mattias Frenne" userId="e89336b8-6ce9-47e0-9d33-567cdc7d0af6" providerId="ADAL" clId="{D5F0F75B-96E5-4752-9CA6-6CCA76DF4DE4}" dt="2025-11-25T09:18:34.543" v="5" actId="700"/>
        <pc:sldMasterMkLst>
          <pc:docMk/>
          <pc:sldMasterMk cId="2323235453" sldId="2147483648"/>
        </pc:sldMasterMkLst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884279363" sldId="2147483649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2857294696" sldId="2147483650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3581404607" sldId="2147483651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166284437" sldId="2147483652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70957190" sldId="2147483653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433340126" sldId="2147483654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3595671533" sldId="2147483655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85154295" sldId="2147483656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3864469201" sldId="2147483657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2389640139" sldId="2147483658"/>
          </pc:sldLayoutMkLst>
        </pc:sldLayoutChg>
        <pc:sldLayoutChg chg="del">
          <pc:chgData name="Mattias Frenne" userId="e89336b8-6ce9-47e0-9d33-567cdc7d0af6" providerId="ADAL" clId="{D5F0F75B-96E5-4752-9CA6-6CCA76DF4DE4}" dt="2025-11-25T09:18:34.543" v="5" actId="700"/>
          <pc:sldLayoutMkLst>
            <pc:docMk/>
            <pc:sldMasterMk cId="2323235453" sldId="2147483648"/>
            <pc:sldLayoutMk cId="2579743210" sldId="2147483659"/>
          </pc:sldLayoutMkLst>
        </pc:sldLayoutChg>
      </pc:sldMasterChg>
    </pc:docChg>
  </pc:docChgLst>
  <pc:docChgLst>
    <pc:chgData name="Ajit Nimbalker" userId="4650a0e7-9084-4868-adc7-377e97d2b00b" providerId="ADAL" clId="{0F74695E-667A-4BAE-958B-AF66C8EF13B0}"/>
    <pc:docChg chg="undo custSel addSld delSld modSld">
      <pc:chgData name="Ajit Nimbalker" userId="4650a0e7-9084-4868-adc7-377e97d2b00b" providerId="ADAL" clId="{0F74695E-667A-4BAE-958B-AF66C8EF13B0}" dt="2025-11-26T05:10:22.682" v="1146" actId="20577"/>
      <pc:docMkLst>
        <pc:docMk/>
      </pc:docMkLst>
      <pc:sldChg chg="modSp mod">
        <pc:chgData name="Ajit Nimbalker" userId="4650a0e7-9084-4868-adc7-377e97d2b00b" providerId="ADAL" clId="{0F74695E-667A-4BAE-958B-AF66C8EF13B0}" dt="2025-11-25T07:43:34.216" v="689" actId="20577"/>
        <pc:sldMkLst>
          <pc:docMk/>
          <pc:sldMk cId="3147796271" sldId="278"/>
        </pc:sldMkLst>
        <pc:spChg chg="mod">
          <ac:chgData name="Ajit Nimbalker" userId="4650a0e7-9084-4868-adc7-377e97d2b00b" providerId="ADAL" clId="{0F74695E-667A-4BAE-958B-AF66C8EF13B0}" dt="2025-11-25T07:43:34.216" v="689" actId="20577"/>
          <ac:spMkLst>
            <pc:docMk/>
            <pc:sldMk cId="3147796271" sldId="278"/>
            <ac:spMk id="2" creationId="{29CE9CB9-EF21-9FB0-2A88-74ABF8E5C0D0}"/>
          </ac:spMkLst>
        </pc:spChg>
        <pc:spChg chg="mod">
          <ac:chgData name="Ajit Nimbalker" userId="4650a0e7-9084-4868-adc7-377e97d2b00b" providerId="ADAL" clId="{0F74695E-667A-4BAE-958B-AF66C8EF13B0}" dt="2025-11-25T07:39:56.652" v="575" actId="20577"/>
          <ac:spMkLst>
            <pc:docMk/>
            <pc:sldMk cId="3147796271" sldId="278"/>
            <ac:spMk id="3" creationId="{D4B4BED0-CBE4-C85D-2B19-80F8D8341C61}"/>
          </ac:spMkLst>
        </pc:spChg>
      </pc:sldChg>
      <pc:sldChg chg="del">
        <pc:chgData name="Ajit Nimbalker" userId="4650a0e7-9084-4868-adc7-377e97d2b00b" providerId="ADAL" clId="{0F74695E-667A-4BAE-958B-AF66C8EF13B0}" dt="2025-11-25T07:36:15.895" v="548" actId="47"/>
        <pc:sldMkLst>
          <pc:docMk/>
          <pc:sldMk cId="1790689455" sldId="2147476201"/>
        </pc:sldMkLst>
      </pc:sldChg>
      <pc:sldChg chg="addSp delSp modSp mod">
        <pc:chgData name="Ajit Nimbalker" userId="4650a0e7-9084-4868-adc7-377e97d2b00b" providerId="ADAL" clId="{0F74695E-667A-4BAE-958B-AF66C8EF13B0}" dt="2025-11-26T05:09:18.361" v="1139" actId="20577"/>
        <pc:sldMkLst>
          <pc:docMk/>
          <pc:sldMk cId="2673420933" sldId="2147476253"/>
        </pc:sldMkLst>
        <pc:spChg chg="mod">
          <ac:chgData name="Ajit Nimbalker" userId="4650a0e7-9084-4868-adc7-377e97d2b00b" providerId="ADAL" clId="{0F74695E-667A-4BAE-958B-AF66C8EF13B0}" dt="2025-11-25T07:36:13.244" v="547" actId="6549"/>
          <ac:spMkLst>
            <pc:docMk/>
            <pc:sldMk cId="2673420933" sldId="2147476253"/>
            <ac:spMk id="2" creationId="{68D25D20-F215-B4D4-E89C-3E34F9D49002}"/>
          </ac:spMkLst>
        </pc:spChg>
        <pc:spChg chg="del">
          <ac:chgData name="Ajit Nimbalker" userId="4650a0e7-9084-4868-adc7-377e97d2b00b" providerId="ADAL" clId="{0F74695E-667A-4BAE-958B-AF66C8EF13B0}" dt="2025-11-25T07:23:44.342" v="142" actId="478"/>
          <ac:spMkLst>
            <pc:docMk/>
            <pc:sldMk cId="2673420933" sldId="2147476253"/>
            <ac:spMk id="3" creationId="{3AB23555-FA3F-08A9-7ED3-0E46C9F2D2A1}"/>
          </ac:spMkLst>
        </pc:spChg>
        <pc:spChg chg="del">
          <ac:chgData name="Ajit Nimbalker" userId="4650a0e7-9084-4868-adc7-377e97d2b00b" providerId="ADAL" clId="{0F74695E-667A-4BAE-958B-AF66C8EF13B0}" dt="2025-11-25T07:22:46.847" v="118" actId="478"/>
          <ac:spMkLst>
            <pc:docMk/>
            <pc:sldMk cId="2673420933" sldId="2147476253"/>
            <ac:spMk id="6" creationId="{0BE447E9-FDF3-D998-E27F-69CE5D126A1F}"/>
          </ac:spMkLst>
        </pc:spChg>
        <pc:spChg chg="mod">
          <ac:chgData name="Ajit Nimbalker" userId="4650a0e7-9084-4868-adc7-377e97d2b00b" providerId="ADAL" clId="{0F74695E-667A-4BAE-958B-AF66C8EF13B0}" dt="2025-11-26T05:09:18.361" v="1139" actId="20577"/>
          <ac:spMkLst>
            <pc:docMk/>
            <pc:sldMk cId="2673420933" sldId="2147476253"/>
            <ac:spMk id="7" creationId="{A524EE05-59CB-3FF1-7D08-EB1A19405DCD}"/>
          </ac:spMkLst>
        </pc:spChg>
        <pc:spChg chg="add del mod">
          <ac:chgData name="Ajit Nimbalker" userId="4650a0e7-9084-4868-adc7-377e97d2b00b" providerId="ADAL" clId="{0F74695E-667A-4BAE-958B-AF66C8EF13B0}" dt="2025-11-25T07:23:48.024" v="143" actId="478"/>
          <ac:spMkLst>
            <pc:docMk/>
            <pc:sldMk cId="2673420933" sldId="2147476253"/>
            <ac:spMk id="9" creationId="{1F53B02E-026D-40F8-C64C-608C703D5155}"/>
          </ac:spMkLst>
        </pc:spChg>
        <pc:spChg chg="mod">
          <ac:chgData name="Ajit Nimbalker" userId="4650a0e7-9084-4868-adc7-377e97d2b00b" providerId="ADAL" clId="{0F74695E-667A-4BAE-958B-AF66C8EF13B0}" dt="2025-11-25T07:37:33.353" v="555" actId="13926"/>
          <ac:spMkLst>
            <pc:docMk/>
            <pc:sldMk cId="2673420933" sldId="2147476253"/>
            <ac:spMk id="13" creationId="{6E2BC520-1BEE-4F20-B164-CBE125EEC785}"/>
          </ac:spMkLst>
        </pc:spChg>
        <pc:graphicFrameChg chg="del">
          <ac:chgData name="Ajit Nimbalker" userId="4650a0e7-9084-4868-adc7-377e97d2b00b" providerId="ADAL" clId="{0F74695E-667A-4BAE-958B-AF66C8EF13B0}" dt="2025-11-25T07:22:43.318" v="117" actId="478"/>
          <ac:graphicFrameMkLst>
            <pc:docMk/>
            <pc:sldMk cId="2673420933" sldId="2147476253"/>
            <ac:graphicFrameMk id="4" creationId="{8D32DF3A-C679-0F61-FBDD-309E1F003A4E}"/>
          </ac:graphicFrameMkLst>
        </pc:graphicFrameChg>
        <pc:graphicFrameChg chg="add mod">
          <ac:chgData name="Ajit Nimbalker" userId="4650a0e7-9084-4868-adc7-377e97d2b00b" providerId="ADAL" clId="{0F74695E-667A-4BAE-958B-AF66C8EF13B0}" dt="2025-11-25T07:34:23.661" v="389"/>
          <ac:graphicFrameMkLst>
            <pc:docMk/>
            <pc:sldMk cId="2673420933" sldId="2147476253"/>
            <ac:graphicFrameMk id="11" creationId="{27F8F489-89C9-FA44-AF7B-FB6ECC082599}"/>
          </ac:graphicFrameMkLst>
        </pc:graphicFrameChg>
        <pc:graphicFrameChg chg="add mod">
          <ac:chgData name="Ajit Nimbalker" userId="4650a0e7-9084-4868-adc7-377e97d2b00b" providerId="ADAL" clId="{0F74695E-667A-4BAE-958B-AF66C8EF13B0}" dt="2025-11-25T07:35:08.502" v="528"/>
          <ac:graphicFrameMkLst>
            <pc:docMk/>
            <pc:sldMk cId="2673420933" sldId="2147476253"/>
            <ac:graphicFrameMk id="12" creationId="{16D9F62A-9939-9EA3-7280-FBBD0B972006}"/>
          </ac:graphicFrameMkLst>
        </pc:graphicFrameChg>
        <pc:graphicFrameChg chg="add mod">
          <ac:chgData name="Ajit Nimbalker" userId="4650a0e7-9084-4868-adc7-377e97d2b00b" providerId="ADAL" clId="{0F74695E-667A-4BAE-958B-AF66C8EF13B0}" dt="2025-11-25T07:35:19.467" v="529"/>
          <ac:graphicFrameMkLst>
            <pc:docMk/>
            <pc:sldMk cId="2673420933" sldId="2147476253"/>
            <ac:graphicFrameMk id="14" creationId="{65DC03C4-ED41-1CF0-E371-577CA0440938}"/>
          </ac:graphicFrameMkLst>
        </pc:graphicFrameChg>
        <pc:graphicFrameChg chg="add mod">
          <ac:chgData name="Ajit Nimbalker" userId="4650a0e7-9084-4868-adc7-377e97d2b00b" providerId="ADAL" clId="{0F74695E-667A-4BAE-958B-AF66C8EF13B0}" dt="2025-11-25T07:35:27.034" v="530"/>
          <ac:graphicFrameMkLst>
            <pc:docMk/>
            <pc:sldMk cId="2673420933" sldId="2147476253"/>
            <ac:graphicFrameMk id="15" creationId="{0F583FAB-1A35-AECB-EEB4-24EC0A366011}"/>
          </ac:graphicFrameMkLst>
        </pc:graphicFrameChg>
        <pc:picChg chg="add mod">
          <ac:chgData name="Ajit Nimbalker" userId="4650a0e7-9084-4868-adc7-377e97d2b00b" providerId="ADAL" clId="{0F74695E-667A-4BAE-958B-AF66C8EF13B0}" dt="2025-11-25T19:45:11.391" v="1008" actId="1076"/>
          <ac:picMkLst>
            <pc:docMk/>
            <pc:sldMk cId="2673420933" sldId="2147476253"/>
            <ac:picMk id="10" creationId="{107C6793-F6BE-A4E5-A7E2-3C6F6039DEF7}"/>
          </ac:picMkLst>
        </pc:picChg>
      </pc:sldChg>
      <pc:sldChg chg="del">
        <pc:chgData name="Ajit Nimbalker" userId="4650a0e7-9084-4868-adc7-377e97d2b00b" providerId="ADAL" clId="{0F74695E-667A-4BAE-958B-AF66C8EF13B0}" dt="2025-11-25T07:27:51.722" v="148" actId="2696"/>
        <pc:sldMkLst>
          <pc:docMk/>
          <pc:sldMk cId="78671614" sldId="2147476300"/>
        </pc:sldMkLst>
      </pc:sldChg>
      <pc:sldChg chg="addSp delSp modSp mod">
        <pc:chgData name="Ajit Nimbalker" userId="4650a0e7-9084-4868-adc7-377e97d2b00b" providerId="ADAL" clId="{0F74695E-667A-4BAE-958B-AF66C8EF13B0}" dt="2025-11-26T05:10:22.682" v="1146" actId="20577"/>
        <pc:sldMkLst>
          <pc:docMk/>
          <pc:sldMk cId="685260492" sldId="2147476301"/>
        </pc:sldMkLst>
        <pc:spChg chg="mod">
          <ac:chgData name="Ajit Nimbalker" userId="4650a0e7-9084-4868-adc7-377e97d2b00b" providerId="ADAL" clId="{0F74695E-667A-4BAE-958B-AF66C8EF13B0}" dt="2025-11-25T07:31:04.508" v="201" actId="1076"/>
          <ac:spMkLst>
            <pc:docMk/>
            <pc:sldMk cId="685260492" sldId="2147476301"/>
            <ac:spMk id="2" creationId="{EC93F2DF-43BD-1E7F-AC49-D204DF3485B7}"/>
          </ac:spMkLst>
        </pc:spChg>
        <pc:spChg chg="mod">
          <ac:chgData name="Ajit Nimbalker" userId="4650a0e7-9084-4868-adc7-377e97d2b00b" providerId="ADAL" clId="{0F74695E-667A-4BAE-958B-AF66C8EF13B0}" dt="2025-11-26T05:10:22.682" v="1146" actId="20577"/>
          <ac:spMkLst>
            <pc:docMk/>
            <pc:sldMk cId="685260492" sldId="2147476301"/>
            <ac:spMk id="3" creationId="{53DC2B9F-9749-8AEC-50A5-A25FC003E1C2}"/>
          </ac:spMkLst>
        </pc:spChg>
        <pc:spChg chg="mod">
          <ac:chgData name="Ajit Nimbalker" userId="4650a0e7-9084-4868-adc7-377e97d2b00b" providerId="ADAL" clId="{0F74695E-667A-4BAE-958B-AF66C8EF13B0}" dt="2025-11-25T07:37:29.602" v="554" actId="13926"/>
          <ac:spMkLst>
            <pc:docMk/>
            <pc:sldMk cId="685260492" sldId="2147476301"/>
            <ac:spMk id="10" creationId="{24C2CA47-BC49-6111-FCE5-9222A5D1F31B}"/>
          </ac:spMkLst>
        </pc:spChg>
        <pc:picChg chg="add del mod">
          <ac:chgData name="Ajit Nimbalker" userId="4650a0e7-9084-4868-adc7-377e97d2b00b" providerId="ADAL" clId="{0F74695E-667A-4BAE-958B-AF66C8EF13B0}" dt="2025-11-25T07:28:32.761" v="155" actId="21"/>
          <ac:picMkLst>
            <pc:docMk/>
            <pc:sldMk cId="685260492" sldId="2147476301"/>
            <ac:picMk id="6" creationId="{DA50F0C4-95D3-934D-C715-C0CA0BD2EE49}"/>
          </ac:picMkLst>
        </pc:picChg>
      </pc:sldChg>
      <pc:sldChg chg="new del">
        <pc:chgData name="Ajit Nimbalker" userId="4650a0e7-9084-4868-adc7-377e97d2b00b" providerId="ADAL" clId="{0F74695E-667A-4BAE-958B-AF66C8EF13B0}" dt="2025-11-25T07:51:53.881" v="719" actId="680"/>
        <pc:sldMkLst>
          <pc:docMk/>
          <pc:sldMk cId="795709260" sldId="2147476302"/>
        </pc:sldMkLst>
      </pc:sldChg>
      <pc:sldChg chg="addSp delSp modSp add mod">
        <pc:chgData name="Ajit Nimbalker" userId="4650a0e7-9084-4868-adc7-377e97d2b00b" providerId="ADAL" clId="{0F74695E-667A-4BAE-958B-AF66C8EF13B0}" dt="2025-11-25T07:53:43.997" v="840" actId="20577"/>
        <pc:sldMkLst>
          <pc:docMk/>
          <pc:sldMk cId="846397555" sldId="2147476302"/>
        </pc:sldMkLst>
        <pc:spChg chg="mod">
          <ac:chgData name="Ajit Nimbalker" userId="4650a0e7-9084-4868-adc7-377e97d2b00b" providerId="ADAL" clId="{0F74695E-667A-4BAE-958B-AF66C8EF13B0}" dt="2025-11-25T07:53:43.997" v="840" actId="20577"/>
          <ac:spMkLst>
            <pc:docMk/>
            <pc:sldMk cId="846397555" sldId="2147476302"/>
            <ac:spMk id="2" creationId="{5AC6F77B-C130-8517-D07E-5AF75A3C53DA}"/>
          </ac:spMkLst>
        </pc:spChg>
        <pc:spChg chg="del">
          <ac:chgData name="Ajit Nimbalker" userId="4650a0e7-9084-4868-adc7-377e97d2b00b" providerId="ADAL" clId="{0F74695E-667A-4BAE-958B-AF66C8EF13B0}" dt="2025-11-25T07:52:03.210" v="721" actId="478"/>
          <ac:spMkLst>
            <pc:docMk/>
            <pc:sldMk cId="846397555" sldId="2147476302"/>
            <ac:spMk id="7" creationId="{2A26B9AC-4170-6177-0874-9A38282D820B}"/>
          </ac:spMkLst>
        </pc:spChg>
        <pc:spChg chg="del">
          <ac:chgData name="Ajit Nimbalker" userId="4650a0e7-9084-4868-adc7-377e97d2b00b" providerId="ADAL" clId="{0F74695E-667A-4BAE-958B-AF66C8EF13B0}" dt="2025-11-25T07:52:58.596" v="762" actId="478"/>
          <ac:spMkLst>
            <pc:docMk/>
            <pc:sldMk cId="846397555" sldId="2147476302"/>
            <ac:spMk id="13" creationId="{7B4B4F39-E133-CB61-55C7-31FF5D0E3DA8}"/>
          </ac:spMkLst>
        </pc:spChg>
        <pc:picChg chg="add del">
          <ac:chgData name="Ajit Nimbalker" userId="4650a0e7-9084-4868-adc7-377e97d2b00b" providerId="ADAL" clId="{0F74695E-667A-4BAE-958B-AF66C8EF13B0}" dt="2025-11-25T07:52:11.109" v="724" actId="478"/>
          <ac:picMkLst>
            <pc:docMk/>
            <pc:sldMk cId="846397555" sldId="2147476302"/>
            <ac:picMk id="3" creationId="{71CD587B-309E-D4C3-F9C3-65DEED74D6D6}"/>
          </ac:picMkLst>
        </pc:picChg>
        <pc:picChg chg="add mod">
          <ac:chgData name="Ajit Nimbalker" userId="4650a0e7-9084-4868-adc7-377e97d2b00b" providerId="ADAL" clId="{0F74695E-667A-4BAE-958B-AF66C8EF13B0}" dt="2025-11-25T07:53:36.688" v="838" actId="1076"/>
          <ac:picMkLst>
            <pc:docMk/>
            <pc:sldMk cId="846397555" sldId="2147476302"/>
            <ac:picMk id="6" creationId="{A7753F2A-273E-FFCA-E68F-439E5267009B}"/>
          </ac:picMkLst>
        </pc:picChg>
        <pc:picChg chg="del">
          <ac:chgData name="Ajit Nimbalker" userId="4650a0e7-9084-4868-adc7-377e97d2b00b" providerId="ADAL" clId="{0F74695E-667A-4BAE-958B-AF66C8EF13B0}" dt="2025-11-25T07:52:05.326" v="722" actId="478"/>
          <ac:picMkLst>
            <pc:docMk/>
            <pc:sldMk cId="846397555" sldId="2147476302"/>
            <ac:picMk id="10" creationId="{E1AEB467-D032-CD20-B117-5A7938CF2F05}"/>
          </ac:picMkLst>
        </pc:picChg>
      </pc:sldChg>
      <pc:sldChg chg="new del">
        <pc:chgData name="Ajit Nimbalker" userId="4650a0e7-9084-4868-adc7-377e97d2b00b" providerId="ADAL" clId="{0F74695E-667A-4BAE-958B-AF66C8EF13B0}" dt="2025-11-25T07:46:04.584" v="717" actId="2696"/>
        <pc:sldMkLst>
          <pc:docMk/>
          <pc:sldMk cId="1604194113" sldId="2147476302"/>
        </pc:sldMkLst>
      </pc:sldChg>
      <pc:sldChg chg="addSp modSp mod">
        <pc:chgData name="Ajit Nimbalker" userId="4650a0e7-9084-4868-adc7-377e97d2b00b" providerId="ADAL" clId="{0F74695E-667A-4BAE-958B-AF66C8EF13B0}" dt="2025-11-25T19:44:38.529" v="1000" actId="1076"/>
        <pc:sldMkLst>
          <pc:docMk/>
          <pc:sldMk cId="3953259121" sldId="2147476302"/>
        </pc:sldMkLst>
        <pc:spChg chg="mod">
          <ac:chgData name="Ajit Nimbalker" userId="4650a0e7-9084-4868-adc7-377e97d2b00b" providerId="ADAL" clId="{0F74695E-667A-4BAE-958B-AF66C8EF13B0}" dt="2025-11-25T19:44:38.529" v="1000" actId="1076"/>
          <ac:spMkLst>
            <pc:docMk/>
            <pc:sldMk cId="3953259121" sldId="2147476302"/>
            <ac:spMk id="2" creationId="{D442ED8C-92E5-B367-7E05-D50D1A3A31CE}"/>
          </ac:spMkLst>
        </pc:spChg>
        <pc:spChg chg="add mod">
          <ac:chgData name="Ajit Nimbalker" userId="4650a0e7-9084-4868-adc7-377e97d2b00b" providerId="ADAL" clId="{0F74695E-667A-4BAE-958B-AF66C8EF13B0}" dt="2025-11-25T19:44:28.236" v="998" actId="20577"/>
          <ac:spMkLst>
            <pc:docMk/>
            <pc:sldMk cId="3953259121" sldId="2147476302"/>
            <ac:spMk id="3" creationId="{CF7F19CC-662D-339A-CF65-3DFBD6F66489}"/>
          </ac:spMkLst>
        </pc:spChg>
        <pc:spChg chg="mod">
          <ac:chgData name="Ajit Nimbalker" userId="4650a0e7-9084-4868-adc7-377e97d2b00b" providerId="ADAL" clId="{0F74695E-667A-4BAE-958B-AF66C8EF13B0}" dt="2025-11-25T19:44:35.440" v="999" actId="1076"/>
          <ac:spMkLst>
            <pc:docMk/>
            <pc:sldMk cId="3953259121" sldId="2147476302"/>
            <ac:spMk id="4" creationId="{A52D14B1-8044-4BD1-83F0-5E0308FB6B75}"/>
          </ac:spMkLst>
        </pc:spChg>
        <pc:spChg chg="mod">
          <ac:chgData name="Ajit Nimbalker" userId="4650a0e7-9084-4868-adc7-377e97d2b00b" providerId="ADAL" clId="{0F74695E-667A-4BAE-958B-AF66C8EF13B0}" dt="2025-11-25T19:43:47.029" v="978" actId="21"/>
          <ac:spMkLst>
            <pc:docMk/>
            <pc:sldMk cId="3953259121" sldId="2147476302"/>
            <ac:spMk id="5" creationId="{10CD2FDB-73BD-955B-3294-2A450D5E585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90651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452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852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8312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51C3A-E23E-855A-B14A-E62C55BC0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5683B69-99DC-482D-F396-4B3029B0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29F34-6B76-A4AF-2C06-01CCEDB7FD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8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06F6D50-045C-56AD-D126-3685AD05EC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7CB676-AE24-85E4-26B3-0502B449BC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60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8440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6724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1104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482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088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5176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411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6171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87F1A4F3-8373-0764-6A03-9F44AFFE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DA825-9A9C-F542-8F77-B2B5CBA5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46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58E5A5A-5506-6BF5-B18D-58C05452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418138-36DD-115E-2DD1-07C9D356C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26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551D374-43A7-B1D0-83C7-0802934073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B32359-EC18-5754-65FA-1C497167115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6231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0BA4BEA-8F31-3934-9B42-0F7A50F1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0E12F2-8755-34CF-B2B6-B9959E5F5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85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94EED09-ABA6-7E49-9D92-AD6B190C3BC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57AA37-9D9D-2980-48F5-7C2CBA35E45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342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0F8A62-32AC-5666-E3E8-694B957B5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7EB724-0CDE-6238-800B-08EC32F0B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841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23728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512C65-B907-D222-40AA-86262B9764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16CC79-F390-04C2-C5F2-A46E81E2FC9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3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49ECDCB-1053-76C2-8BED-9CA0B9B02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F4C8D9-847E-04D9-EB5D-FC6168BA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74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26501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A64846F-6D36-2861-202E-0B62067783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2B80DD-FA26-A0BC-25E6-B2029900978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965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9FF7D33-5404-2B46-43C8-45816BDA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B6D6F7-0C6D-7E1D-CF85-82E825599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922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BED9CCB-0306-0A52-B2DC-B8BF32F3A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3A9B9E-AF19-7443-C795-F2CB8E69A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78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8D27AD5-87D4-5AAE-2875-0E49C4B8D4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FB083E-149A-4A91-2E5B-713C7E63CCF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227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D6376CF-C575-2F77-A646-8CA5D4E328A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B43AA-CFE1-3D73-48AA-40D795D354D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3035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6E0720FE-B400-3F64-FE25-EA85B8BC65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1361C6-0D26-7FBA-4578-97DB986EA2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052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ED666CD-A235-68B0-C926-A5A3C642CC2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6E22A8-8C2B-4C40-F263-A53DCFAA18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90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3AFB3FE-6457-A3D3-AEEB-35D5D8F8D2C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FB5F22-E4E6-4465-DB0C-A9AA46EEB9C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369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381E012-8F47-8391-C63D-500DE7A45D6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4B5E85-1FD8-7C6C-5E43-E8B569781CE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2024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28F022B-01C0-8090-F010-83A45B633A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8B9163-66EE-90FF-B9A1-E71186DB4E1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37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98329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70D68B0-AE1D-CCF5-998A-E0FCB7420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E3674E-6508-ADBC-A2E8-29503A8A3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573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6E768830-C1EA-68B3-8500-3599AF72F89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49F113-4631-8FB6-E692-607718EAB30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854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978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667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25487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2CD76-8221-00B2-C9A8-DF72BBA8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840B0-5DAC-91F1-CC6F-12F3B198C7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8357E-86DF-64B7-4D16-10D616C165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C277CA-2111-1CF8-C057-E7B7CD351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2025-09-30 |  Ericsson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86D5F-16F1-5853-B343-2F19ED2BC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424A01-161E-4B49-A390-21C66495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84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6424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664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105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18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180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17a066b0-05d7-4fdb-b530-667440b5faea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1C3234-D659-B812-97E9-D8E5104A89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4746" y="63817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2025-09-30 |  Ericsson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CA0C9A-E66F-E303-747E-E9B11A8D52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Page </a:t>
            </a:r>
            <a:fld id="{5329A106-CD3E-48FC-B24A-B6166688D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2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</p:sldLayoutIdLst>
  <p:hf hd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3/Docs/R1-2509398.zip" TargetMode="External"/><Relationship Id="rId2" Type="http://schemas.openxmlformats.org/officeDocument/2006/relationships/hyperlink" Target="https://www.3gpp.org/ftp/tsg_ran/TSG_RAN/TSGR_109/LSout/RP-252966.zip" TargetMode="Externa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0CD2FDB-73BD-955B-3294-2A450D5E585A}"/>
              </a:ext>
            </a:extLst>
          </p:cNvPr>
          <p:cNvSpPr txBox="1"/>
          <p:nvPr/>
        </p:nvSpPr>
        <p:spPr>
          <a:xfrm>
            <a:off x="-25923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vert="horz" lIns="72000" tIns="36000" rIns="72000" bIns="36000" rtlCol="0">
            <a:normAutofit/>
          </a:bodyPr>
          <a:lstStyle/>
          <a:p>
            <a:pPr marR="0" defTabSz="914400" fontAlgn="base" latinLnBrk="0">
              <a:spcBef>
                <a:spcPts val="800"/>
              </a:spcBef>
              <a:spcAft>
                <a:spcPct val="0"/>
              </a:spcAft>
              <a:buSzTx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42ED8C-92E5-B367-7E05-D50D1A3A3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256" y="1306122"/>
            <a:ext cx="8353426" cy="3456000"/>
          </a:xfrm>
        </p:spPr>
        <p:txBody>
          <a:bodyPr wrap="square" anchor="t">
            <a:normAutofit/>
          </a:bodyPr>
          <a:lstStyle/>
          <a:p>
            <a:r>
              <a:rPr lang="en-US"/>
              <a:t>On 3GPP internal requirement on 6G peak rate target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52D14B1-8044-4BD1-83F0-5E0308FB6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256" y="4692184"/>
            <a:ext cx="5472114" cy="2087563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AI 8.2.1.1 Key performance indicators</a:t>
            </a:r>
          </a:p>
          <a:p>
            <a:pPr>
              <a:spcAft>
                <a:spcPts val="600"/>
              </a:spcAft>
            </a:pPr>
            <a:r>
              <a:rPr lang="en-US"/>
              <a:t>Ericsson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F19CC-662D-339A-CF65-3DFBD6F66489}"/>
              </a:ext>
            </a:extLst>
          </p:cNvPr>
          <p:cNvSpPr txBox="1"/>
          <p:nvPr/>
        </p:nvSpPr>
        <p:spPr>
          <a:xfrm>
            <a:off x="25923" y="58650"/>
            <a:ext cx="11752220" cy="562062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fontAlgn="base">
              <a:spcBef>
                <a:spcPts val="800"/>
              </a:spcBef>
              <a:spcAft>
                <a:spcPct val="0"/>
              </a:spcAft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TSG RAN Meeting #110								</a:t>
            </a:r>
            <a:r>
              <a:rPr lang="en-US" sz="2000" kern="1000" spc="-30">
                <a:solidFill>
                  <a:schemeClr val="bg1"/>
                </a:solidFill>
              </a:rPr>
              <a:t>RP-253111</a:t>
            </a:r>
            <a:endParaRPr lang="en-US" sz="2000" kern="1000" spc="-30">
              <a:solidFill>
                <a:schemeClr val="bg1"/>
              </a:solidFill>
              <a:latin typeface="Ericsson Hilda"/>
            </a:endParaRPr>
          </a:p>
          <a:p>
            <a:pPr fontAlgn="base">
              <a:spcBef>
                <a:spcPts val="800"/>
              </a:spcBef>
              <a:spcAft>
                <a:spcPct val="0"/>
              </a:spcAft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Baltimore, MD, USA, December </a:t>
            </a:r>
            <a:r>
              <a:rPr lang="en-US" sz="2000" kern="1000" spc="-30">
                <a:solidFill>
                  <a:schemeClr val="bg1"/>
                </a:solidFill>
                <a:latin typeface="Ericsson Hilda"/>
              </a:rPr>
              <a:t>8</a:t>
            </a: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-1</a:t>
            </a:r>
            <a:r>
              <a:rPr lang="en-US" sz="2000" kern="1000" spc="-30">
                <a:solidFill>
                  <a:schemeClr val="bg1"/>
                </a:solidFill>
                <a:latin typeface="Ericsson Hilda"/>
              </a:rPr>
              <a:t>1</a:t>
            </a: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, 2025</a:t>
            </a: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25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25D20-F215-B4D4-E89C-3E34F9D49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729977" cy="1081088"/>
          </a:xfrm>
        </p:spPr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524EE05-59CB-3FF1-7D08-EB1A19405DCD}"/>
              </a:ext>
            </a:extLst>
          </p:cNvPr>
          <p:cNvSpPr txBox="1">
            <a:spLocks/>
          </p:cNvSpPr>
          <p:nvPr/>
        </p:nvSpPr>
        <p:spPr>
          <a:xfrm>
            <a:off x="549763" y="1339702"/>
            <a:ext cx="10617590" cy="504204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/>
              <a:t>RAN plenary did not recommend a value of peak data rate TPR for IMT-2030 in the LS sent to ITU (</a:t>
            </a:r>
            <a:r>
              <a:rPr lang="en-US">
                <a:hlinkClick r:id="rId2"/>
              </a:rPr>
              <a:t>RP-252966</a:t>
            </a:r>
            <a:r>
              <a:rPr lang="en-US"/>
              <a:t>)</a:t>
            </a:r>
          </a:p>
          <a:p>
            <a:pPr lvl="1"/>
            <a:r>
              <a:rPr lang="en-US"/>
              <a:t>There is no set KPI value for 6GR peak data rate in TR 38.914</a:t>
            </a:r>
          </a:p>
          <a:p>
            <a:pPr lvl="1"/>
            <a:r>
              <a:rPr lang="en-US"/>
              <a:t>RAN1 has made an interim assumption (in RAN1#122b) regarding the target peak data rate in the study of 6G channel coding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marL="183600" lvl="1" indent="0">
              <a:buNone/>
            </a:pPr>
            <a:endParaRPr lang="en-US"/>
          </a:p>
          <a:p>
            <a:pPr lvl="1"/>
            <a:r>
              <a:rPr lang="en-US"/>
              <a:t>Extreme peak data rate metrics have little, if any, bearing on the end-user experience in the field</a:t>
            </a:r>
          </a:p>
          <a:p>
            <a:pPr lvl="1"/>
            <a:r>
              <a:rPr lang="en-US"/>
              <a:t>Decision on peak target data rates for 6GR should be done by RAN plenary only (</a:t>
            </a:r>
            <a:r>
              <a:rPr lang="en-US">
                <a:hlinkClick r:id="rId3"/>
              </a:rPr>
              <a:t>R1-2509398</a:t>
            </a:r>
            <a:r>
              <a:rPr lang="en-US"/>
              <a:t>)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 b="1"/>
          </a:p>
          <a:p>
            <a:pPr lvl="1"/>
            <a:endParaRPr kumimoji="0" lang="en-US" b="0" i="0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F67886-19F5-43BF-7F57-640A2734C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82000"/>
                  </a:srgbClr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Page </a:t>
            </a:r>
            <a:fld id="{5329A106-CD3E-48FC-B24A-B6166688D4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tint val="82000"/>
                  </a:srgbClr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82000"/>
                </a:srgbClr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7C6793-F6BE-A4E5-A7E2-3C6F6039D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112" y="3167234"/>
            <a:ext cx="9480891" cy="157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2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3F2DF-43BD-1E7F-AC49-D204DF348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C2B9F-9749-8AEC-50A5-A25FC003E1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58781"/>
            <a:ext cx="11233150" cy="4392613"/>
          </a:xfrm>
        </p:spPr>
        <p:txBody>
          <a:bodyPr/>
          <a:lstStyle/>
          <a:p>
            <a:pPr lvl="1"/>
            <a:r>
              <a:rPr lang="en-US">
                <a:ea typeface="+mn-ea"/>
                <a:cs typeface="+mn-cs"/>
              </a:rPr>
              <a:t>RAN plenary to provide guidance on 3GPP internal requirement on the 6GR peak data rate target </a:t>
            </a:r>
          </a:p>
          <a:p>
            <a:pPr lvl="2"/>
            <a:r>
              <a:rPr lang="en-US">
                <a:ea typeface="+mn-ea"/>
                <a:cs typeface="+mn-cs"/>
              </a:rPr>
              <a:t>6GR peak data rate target is assumed to be 1x-2x of the target peak data rate defined in TR38.913, with the exact value (between 1x and 2x) to be selected during RAN#110, hence</a:t>
            </a:r>
          </a:p>
          <a:p>
            <a:pPr lvl="3"/>
            <a:r>
              <a:rPr lang="en-US">
                <a:ea typeface="+mn-ea"/>
                <a:cs typeface="+mn-cs"/>
              </a:rPr>
              <a:t>6GR downlink peak data rate is selected in the range 20-40 Gbit/s</a:t>
            </a:r>
          </a:p>
          <a:p>
            <a:pPr lvl="3"/>
            <a:r>
              <a:rPr lang="en-US">
                <a:ea typeface="+mn-ea"/>
                <a:cs typeface="+mn-cs"/>
              </a:rPr>
              <a:t>6GR uplink peak data rate is selected in the range 10-20 Gbit/s</a:t>
            </a:r>
          </a:p>
          <a:p>
            <a:pPr marL="183600" lvl="1" indent="0">
              <a:buNone/>
            </a:pPr>
            <a:endParaRPr lang="en-US"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E2523C-875E-0D40-BBB5-CC6945D51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82000"/>
                  </a:srgbClr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Page </a:t>
            </a:r>
            <a:fld id="{5329A106-CD3E-48FC-B24A-B6166688D4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tint val="82000"/>
                  </a:srgbClr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82000"/>
                </a:srgbClr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26049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85491300ac07a09fa9aec9a8f840b15c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48e1a68084dbdec7c1018febad3f9f07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145A65-A905-46C5-9A45-2E2F75D2DA9A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C3E521-1FB3-4444-9A6C-73834899A81F}">
  <ds:schemaRefs>
    <ds:schemaRef ds:uri="2f282d3b-eb4a-4b09-b61f-b9593442e286"/>
    <ds:schemaRef ds:uri="9b239327-9e80-40e4-b1b7-4394fed77a33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05B50D-050B-477D-985F-4908E5A93A2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PresentationTemplate2017</vt:lpstr>
      <vt:lpstr>On 3GPP internal requirement on 6G peak rate target</vt:lpstr>
      <vt:lpstr>Background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Ajit Nimbalker</dc:creator>
  <cp:revision>1</cp:revision>
  <dcterms:created xsi:type="dcterms:W3CDTF">2025-11-25T07:07:58Z</dcterms:created>
  <dcterms:modified xsi:type="dcterms:W3CDTF">2025-11-26T14:21:56Z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