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1" r:id="rId4"/>
    <p:sldMasterId id="2147483661" r:id="rId5"/>
    <p:sldMasterId id="2147483741" r:id="rId6"/>
    <p:sldMasterId id="2147483733" r:id="rId7"/>
    <p:sldMasterId id="2147483763" r:id="rId8"/>
    <p:sldMasterId id="2147483682" r:id="rId9"/>
  </p:sldMasterIdLst>
  <p:notesMasterIdLst>
    <p:notesMasterId r:id="rId16"/>
  </p:notesMasterIdLst>
  <p:handoutMasterIdLst>
    <p:handoutMasterId r:id="rId17"/>
  </p:handoutMasterIdLst>
  <p:sldIdLst>
    <p:sldId id="6180" r:id="rId10"/>
    <p:sldId id="6198" r:id="rId11"/>
    <p:sldId id="6202" r:id="rId12"/>
    <p:sldId id="6201" r:id="rId13"/>
    <p:sldId id="6203" r:id="rId14"/>
    <p:sldId id="306" r:id="rId15"/>
  </p:sldIdLst>
  <p:sldSz cx="9144000" cy="5143500" type="screen16x9"/>
  <p:notesSz cx="7315200" cy="12344400"/>
  <p:defaultTextStyle>
    <a:defPPr>
      <a:defRPr lang="en-US"/>
    </a:defPPr>
    <a:lvl1pPr marL="0" algn="l" defTabSz="342871" rtl="0" eaLnBrk="1" latinLnBrk="0" hangingPunct="1">
      <a:defRPr sz="1400" kern="1200">
        <a:solidFill>
          <a:schemeClr val="tx1"/>
        </a:solidFill>
        <a:latin typeface="+mn-lt"/>
        <a:ea typeface="+mn-ea"/>
        <a:cs typeface="+mn-cs"/>
      </a:defRPr>
    </a:lvl1pPr>
    <a:lvl2pPr marL="342871" algn="l" defTabSz="342871" rtl="0" eaLnBrk="1" latinLnBrk="0" hangingPunct="1">
      <a:defRPr sz="1400" kern="1200">
        <a:solidFill>
          <a:schemeClr val="tx1"/>
        </a:solidFill>
        <a:latin typeface="+mn-lt"/>
        <a:ea typeface="+mn-ea"/>
        <a:cs typeface="+mn-cs"/>
      </a:defRPr>
    </a:lvl2pPr>
    <a:lvl3pPr marL="685741" algn="l" defTabSz="342871" rtl="0" eaLnBrk="1" latinLnBrk="0" hangingPunct="1">
      <a:defRPr sz="1400" kern="1200">
        <a:solidFill>
          <a:schemeClr val="tx1"/>
        </a:solidFill>
        <a:latin typeface="+mn-lt"/>
        <a:ea typeface="+mn-ea"/>
        <a:cs typeface="+mn-cs"/>
      </a:defRPr>
    </a:lvl3pPr>
    <a:lvl4pPr marL="1028611" algn="l" defTabSz="342871" rtl="0" eaLnBrk="1" latinLnBrk="0" hangingPunct="1">
      <a:defRPr sz="1400" kern="1200">
        <a:solidFill>
          <a:schemeClr val="tx1"/>
        </a:solidFill>
        <a:latin typeface="+mn-lt"/>
        <a:ea typeface="+mn-ea"/>
        <a:cs typeface="+mn-cs"/>
      </a:defRPr>
    </a:lvl4pPr>
    <a:lvl5pPr marL="1371482" algn="l" defTabSz="342871" rtl="0" eaLnBrk="1" latinLnBrk="0" hangingPunct="1">
      <a:defRPr sz="1400" kern="1200">
        <a:solidFill>
          <a:schemeClr val="tx1"/>
        </a:solidFill>
        <a:latin typeface="+mn-lt"/>
        <a:ea typeface="+mn-ea"/>
        <a:cs typeface="+mn-cs"/>
      </a:defRPr>
    </a:lvl5pPr>
    <a:lvl6pPr marL="1714352" algn="l" defTabSz="342871" rtl="0" eaLnBrk="1" latinLnBrk="0" hangingPunct="1">
      <a:defRPr sz="1400" kern="1200">
        <a:solidFill>
          <a:schemeClr val="tx1"/>
        </a:solidFill>
        <a:latin typeface="+mn-lt"/>
        <a:ea typeface="+mn-ea"/>
        <a:cs typeface="+mn-cs"/>
      </a:defRPr>
    </a:lvl6pPr>
    <a:lvl7pPr marL="2057223" algn="l" defTabSz="342871" rtl="0" eaLnBrk="1" latinLnBrk="0" hangingPunct="1">
      <a:defRPr sz="1400" kern="1200">
        <a:solidFill>
          <a:schemeClr val="tx1"/>
        </a:solidFill>
        <a:latin typeface="+mn-lt"/>
        <a:ea typeface="+mn-ea"/>
        <a:cs typeface="+mn-cs"/>
      </a:defRPr>
    </a:lvl7pPr>
    <a:lvl8pPr marL="2400094" algn="l" defTabSz="342871" rtl="0" eaLnBrk="1" latinLnBrk="0" hangingPunct="1">
      <a:defRPr sz="1400" kern="1200">
        <a:solidFill>
          <a:schemeClr val="tx1"/>
        </a:solidFill>
        <a:latin typeface="+mn-lt"/>
        <a:ea typeface="+mn-ea"/>
        <a:cs typeface="+mn-cs"/>
      </a:defRPr>
    </a:lvl8pPr>
    <a:lvl9pPr marL="2742963" algn="l" defTabSz="342871"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55" userDrawn="1">
          <p15:clr>
            <a:srgbClr val="A4A3A4"/>
          </p15:clr>
        </p15:guide>
        <p15:guide id="2" pos="2880">
          <p15:clr>
            <a:srgbClr val="A4A3A4"/>
          </p15:clr>
        </p15:guide>
      </p15:sldGuideLst>
    </p:ext>
    <p:ext uri="{2D200454-40CA-4A62-9FC3-DE9A4176ACB9}">
      <p15:notesGuideLst xmlns:p15="http://schemas.microsoft.com/office/powerpoint/2012/main">
        <p15:guide id="1" orient="horz" pos="3889"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a Cruz, Cyril" initials="DCC" lastIdx="17" clrIdx="0">
    <p:extLst>
      <p:ext uri="{19B8F6BF-5375-455C-9EA6-DF929625EA0E}">
        <p15:presenceInfo xmlns:p15="http://schemas.microsoft.com/office/powerpoint/2012/main" userId="S::cyril.delacruz104@t-mobile.com::3165a301-5101-4d12-b2ad-d49bf58334db" providerId="AD"/>
      </p:ext>
    </p:extLst>
  </p:cmAuthor>
  <p:cmAuthor id="2" name="Terri Sharp" initials="TS" lastIdx="8" clrIdx="1">
    <p:extLst>
      <p:ext uri="{19B8F6BF-5375-455C-9EA6-DF929625EA0E}">
        <p15:presenceInfo xmlns:p15="http://schemas.microsoft.com/office/powerpoint/2012/main" userId="S::yrtto615@sharpro.onmicrosoft.com::437029a7-d81b-4e26-b24c-362300a07a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C8C8"/>
    <a:srgbClr val="861B54"/>
    <a:srgbClr val="E20074"/>
    <a:srgbClr val="CC00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B0F19E-4AC4-429E-8B99-558209EA3017}" v="1" dt="2025-09-08T18:27:24.3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87" autoAdjust="0"/>
    <p:restoredTop sz="84972" autoAdjust="0"/>
  </p:normalViewPr>
  <p:slideViewPr>
    <p:cSldViewPr snapToGrid="0" snapToObjects="1">
      <p:cViewPr varScale="1">
        <p:scale>
          <a:sx n="146" d="100"/>
          <a:sy n="146" d="100"/>
        </p:scale>
        <p:origin x="930" y="108"/>
      </p:cViewPr>
      <p:guideLst>
        <p:guide orient="horz" pos="1055"/>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3" d="100"/>
        <a:sy n="83" d="100"/>
      </p:scale>
      <p:origin x="0" y="0"/>
    </p:cViewPr>
  </p:sorterViewPr>
  <p:notesViewPr>
    <p:cSldViewPr snapToGrid="0" snapToObjects="1">
      <p:cViewPr varScale="1">
        <p:scale>
          <a:sx n="85" d="100"/>
          <a:sy n="85" d="100"/>
        </p:scale>
        <p:origin x="2712" y="96"/>
      </p:cViewPr>
      <p:guideLst>
        <p:guide orient="horz" pos="3889"/>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6.xml"/><Relationship Id="rId23" Type="http://schemas.microsoft.com/office/2016/11/relationships/changesInfo" Target="changesInfos/changesInfo1.xml"/><Relationship Id="rId10" Type="http://schemas.openxmlformats.org/officeDocument/2006/relationships/slide" Target="slides/slide1.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9f4848a2-ce11-47bb-b646-219db641fa7d" providerId="ADAL" clId="{83B0F19E-4AC4-429E-8B99-558209EA3017}"/>
    <pc:docChg chg="modSld">
      <pc:chgData name="Shvodian, Bill" userId="9f4848a2-ce11-47bb-b646-219db641fa7d" providerId="ADAL" clId="{83B0F19E-4AC4-429E-8B99-558209EA3017}" dt="2025-09-08T20:35:54.137" v="5" actId="20577"/>
      <pc:docMkLst>
        <pc:docMk/>
      </pc:docMkLst>
      <pc:sldChg chg="modSp mod">
        <pc:chgData name="Shvodian, Bill" userId="9f4848a2-ce11-47bb-b646-219db641fa7d" providerId="ADAL" clId="{83B0F19E-4AC4-429E-8B99-558209EA3017}" dt="2025-09-08T20:35:54.137" v="5" actId="20577"/>
        <pc:sldMkLst>
          <pc:docMk/>
          <pc:sldMk cId="2206103244" sldId="6180"/>
        </pc:sldMkLst>
        <pc:spChg chg="mod">
          <ac:chgData name="Shvodian, Bill" userId="9f4848a2-ce11-47bb-b646-219db641fa7d" providerId="ADAL" clId="{83B0F19E-4AC4-429E-8B99-558209EA3017}" dt="2025-09-08T20:35:54.137" v="5" actId="20577"/>
          <ac:spMkLst>
            <pc:docMk/>
            <pc:sldMk cId="2206103244" sldId="6180"/>
            <ac:spMk id="5" creationId="{B131CB10-AB4F-A3E4-7322-061C1A34B60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 y="2"/>
            <a:ext cx="3170583" cy="617643"/>
          </a:xfrm>
          <a:prstGeom prst="rect">
            <a:avLst/>
          </a:prstGeom>
        </p:spPr>
        <p:txBody>
          <a:bodyPr vert="horz" lIns="107494" tIns="53748" rIns="107494" bIns="53748" rtlCol="0"/>
          <a:lstStyle>
            <a:lvl1pPr algn="l">
              <a:defRPr sz="1500"/>
            </a:lvl1pPr>
          </a:lstStyle>
          <a:p>
            <a:endParaRPr lang="en-US" dirty="0">
              <a:latin typeface="Tele-GroteskFet" pitchFamily="2" charset="0"/>
            </a:endParaRPr>
          </a:p>
        </p:txBody>
      </p:sp>
      <p:sp>
        <p:nvSpPr>
          <p:cNvPr id="3" name="Date Placeholder 2"/>
          <p:cNvSpPr>
            <a:spLocks noGrp="1"/>
          </p:cNvSpPr>
          <p:nvPr>
            <p:ph type="dt" sz="quarter" idx="1"/>
          </p:nvPr>
        </p:nvSpPr>
        <p:spPr>
          <a:xfrm>
            <a:off x="4142963" y="2"/>
            <a:ext cx="3170583" cy="617643"/>
          </a:xfrm>
          <a:prstGeom prst="rect">
            <a:avLst/>
          </a:prstGeom>
        </p:spPr>
        <p:txBody>
          <a:bodyPr vert="horz" lIns="107494" tIns="53748" rIns="107494" bIns="53748" rtlCol="0"/>
          <a:lstStyle>
            <a:lvl1pPr algn="r">
              <a:defRPr sz="1500"/>
            </a:lvl1pPr>
          </a:lstStyle>
          <a:p>
            <a:fld id="{BD364A1E-6E60-4CD6-B2F0-4356C26C9977}" type="datetimeFigureOut">
              <a:rPr lang="en-US" smtClean="0">
                <a:latin typeface="Tele-GroteskFet" pitchFamily="2" charset="0"/>
              </a:rPr>
              <a:pPr/>
              <a:t>9/5/2025</a:t>
            </a:fld>
            <a:endParaRPr lang="en-US" dirty="0">
              <a:latin typeface="Tele-GroteskFet" pitchFamily="2" charset="0"/>
            </a:endParaRPr>
          </a:p>
        </p:txBody>
      </p:sp>
      <p:sp>
        <p:nvSpPr>
          <p:cNvPr id="4" name="Footer Placeholder 3"/>
          <p:cNvSpPr>
            <a:spLocks noGrp="1"/>
          </p:cNvSpPr>
          <p:nvPr>
            <p:ph type="ftr" sz="quarter" idx="2"/>
          </p:nvPr>
        </p:nvSpPr>
        <p:spPr>
          <a:xfrm>
            <a:off x="6" y="11724653"/>
            <a:ext cx="3170583" cy="617643"/>
          </a:xfrm>
          <a:prstGeom prst="rect">
            <a:avLst/>
          </a:prstGeom>
        </p:spPr>
        <p:txBody>
          <a:bodyPr vert="horz" lIns="107494" tIns="53748" rIns="107494" bIns="53748" rtlCol="0" anchor="b"/>
          <a:lstStyle>
            <a:lvl1pPr algn="l">
              <a:defRPr sz="1500"/>
            </a:lvl1pPr>
          </a:lstStyle>
          <a:p>
            <a:endParaRPr lang="en-US" dirty="0">
              <a:latin typeface="Tele-GroteskFet" pitchFamily="2" charset="0"/>
            </a:endParaRPr>
          </a:p>
        </p:txBody>
      </p:sp>
      <p:sp>
        <p:nvSpPr>
          <p:cNvPr id="5" name="Slide Number Placeholder 4"/>
          <p:cNvSpPr>
            <a:spLocks noGrp="1"/>
          </p:cNvSpPr>
          <p:nvPr>
            <p:ph type="sldNum" sz="quarter" idx="3"/>
          </p:nvPr>
        </p:nvSpPr>
        <p:spPr>
          <a:xfrm>
            <a:off x="4142963" y="11724652"/>
            <a:ext cx="3170583" cy="619749"/>
          </a:xfrm>
          <a:prstGeom prst="rect">
            <a:avLst/>
          </a:prstGeom>
        </p:spPr>
        <p:txBody>
          <a:bodyPr vert="horz" lIns="107505" tIns="53752" rIns="107505" bIns="53752" rtlCol="0" anchor="b"/>
          <a:lstStyle>
            <a:lvl1pPr algn="r">
              <a:defRPr sz="1500"/>
            </a:lvl1pPr>
          </a:lstStyle>
          <a:p>
            <a:fld id="{AFF7B38F-DBD3-46D3-B639-1C4522B4B0E2}" type="slidenum">
              <a:rPr lang="en-US" smtClean="0"/>
              <a:t>‹#›</a:t>
            </a:fld>
            <a:endParaRPr lang="en-US"/>
          </a:p>
        </p:txBody>
      </p:sp>
    </p:spTree>
    <p:extLst>
      <p:ext uri="{BB962C8B-B14F-4D97-AF65-F5344CB8AC3E}">
        <p14:creationId xmlns:p14="http://schemas.microsoft.com/office/powerpoint/2010/main" val="2980895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 y="2"/>
            <a:ext cx="3170583" cy="617643"/>
          </a:xfrm>
          <a:prstGeom prst="rect">
            <a:avLst/>
          </a:prstGeom>
        </p:spPr>
        <p:txBody>
          <a:bodyPr vert="horz" lIns="107494" tIns="53748" rIns="107494" bIns="53748" rtlCol="0"/>
          <a:lstStyle>
            <a:lvl1pPr algn="l">
              <a:defRPr sz="1500">
                <a:latin typeface="Tele-GroteskFet" pitchFamily="2" charset="0"/>
              </a:defRPr>
            </a:lvl1pPr>
          </a:lstStyle>
          <a:p>
            <a:endParaRPr lang="en-US" dirty="0"/>
          </a:p>
        </p:txBody>
      </p:sp>
      <p:sp>
        <p:nvSpPr>
          <p:cNvPr id="3" name="Date Placeholder 2"/>
          <p:cNvSpPr>
            <a:spLocks noGrp="1"/>
          </p:cNvSpPr>
          <p:nvPr>
            <p:ph type="dt" idx="1"/>
          </p:nvPr>
        </p:nvSpPr>
        <p:spPr>
          <a:xfrm>
            <a:off x="4142963" y="2"/>
            <a:ext cx="3170583" cy="617643"/>
          </a:xfrm>
          <a:prstGeom prst="rect">
            <a:avLst/>
          </a:prstGeom>
        </p:spPr>
        <p:txBody>
          <a:bodyPr vert="horz" lIns="107494" tIns="53748" rIns="107494" bIns="53748" rtlCol="0"/>
          <a:lstStyle>
            <a:lvl1pPr algn="r">
              <a:defRPr sz="1500">
                <a:latin typeface="Tele-GroteskFet" pitchFamily="2" charset="0"/>
              </a:defRPr>
            </a:lvl1pPr>
          </a:lstStyle>
          <a:p>
            <a:fld id="{B6B915B9-B80B-41A1-AD12-80536BCB267C}" type="datetimeFigureOut">
              <a:rPr lang="en-US" smtClean="0"/>
              <a:pPr/>
              <a:t>9/5/2025</a:t>
            </a:fld>
            <a:endParaRPr lang="en-US" dirty="0"/>
          </a:p>
        </p:txBody>
      </p:sp>
      <p:sp>
        <p:nvSpPr>
          <p:cNvPr id="4" name="Slide Image Placeholder 3"/>
          <p:cNvSpPr>
            <a:spLocks noGrp="1" noRot="1" noChangeAspect="1"/>
          </p:cNvSpPr>
          <p:nvPr>
            <p:ph type="sldImg" idx="2"/>
          </p:nvPr>
        </p:nvSpPr>
        <p:spPr>
          <a:xfrm>
            <a:off x="-457200" y="925513"/>
            <a:ext cx="8229600" cy="4629150"/>
          </a:xfrm>
          <a:prstGeom prst="rect">
            <a:avLst/>
          </a:prstGeom>
          <a:noFill/>
          <a:ln w="12700">
            <a:solidFill>
              <a:prstClr val="black"/>
            </a:solidFill>
          </a:ln>
        </p:spPr>
        <p:txBody>
          <a:bodyPr vert="horz" lIns="107494" tIns="53748" rIns="107494" bIns="53748" rtlCol="0" anchor="ctr"/>
          <a:lstStyle/>
          <a:p>
            <a:endParaRPr lang="en-US"/>
          </a:p>
        </p:txBody>
      </p:sp>
      <p:sp>
        <p:nvSpPr>
          <p:cNvPr id="5" name="Notes Placeholder 4"/>
          <p:cNvSpPr>
            <a:spLocks noGrp="1"/>
          </p:cNvSpPr>
          <p:nvPr>
            <p:ph type="body" sz="quarter" idx="3"/>
          </p:nvPr>
        </p:nvSpPr>
        <p:spPr>
          <a:xfrm>
            <a:off x="732185" y="5864438"/>
            <a:ext cx="5850835" cy="5554559"/>
          </a:xfrm>
          <a:prstGeom prst="rect">
            <a:avLst/>
          </a:prstGeom>
        </p:spPr>
        <p:txBody>
          <a:bodyPr vert="horz" lIns="107494" tIns="53748" rIns="107494" bIns="5374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6" y="11724653"/>
            <a:ext cx="3170583" cy="617643"/>
          </a:xfrm>
          <a:prstGeom prst="rect">
            <a:avLst/>
          </a:prstGeom>
        </p:spPr>
        <p:txBody>
          <a:bodyPr vert="horz" lIns="107494" tIns="53748" rIns="107494" bIns="53748" rtlCol="0" anchor="b"/>
          <a:lstStyle>
            <a:lvl1pPr algn="l">
              <a:defRPr sz="1500">
                <a:latin typeface="Tele-GroteskFet" pitchFamily="2" charset="0"/>
              </a:defRPr>
            </a:lvl1pPr>
          </a:lstStyle>
          <a:p>
            <a:endParaRPr lang="en-US" dirty="0"/>
          </a:p>
        </p:txBody>
      </p:sp>
      <p:sp>
        <p:nvSpPr>
          <p:cNvPr id="7" name="Slide Number Placeholder 6"/>
          <p:cNvSpPr>
            <a:spLocks noGrp="1"/>
          </p:cNvSpPr>
          <p:nvPr>
            <p:ph type="sldNum" sz="quarter" idx="5"/>
          </p:nvPr>
        </p:nvSpPr>
        <p:spPr>
          <a:xfrm>
            <a:off x="4142963" y="11724653"/>
            <a:ext cx="3170583" cy="617643"/>
          </a:xfrm>
          <a:prstGeom prst="rect">
            <a:avLst/>
          </a:prstGeom>
        </p:spPr>
        <p:txBody>
          <a:bodyPr vert="horz" lIns="107494" tIns="53748" rIns="107494" bIns="53748" rtlCol="0" anchor="b"/>
          <a:lstStyle>
            <a:lvl1pPr algn="r">
              <a:defRPr sz="1500">
                <a:latin typeface="Tele-GroteskFet" pitchFamily="2" charset="0"/>
              </a:defRPr>
            </a:lvl1pPr>
          </a:lstStyle>
          <a:p>
            <a:fld id="{828D7002-10C4-4E85-AF1E-2279343860D4}" type="slidenum">
              <a:rPr lang="en-US" smtClean="0"/>
              <a:pPr/>
              <a:t>‹#›</a:t>
            </a:fld>
            <a:endParaRPr lang="en-US" dirty="0"/>
          </a:p>
        </p:txBody>
      </p:sp>
    </p:spTree>
    <p:extLst>
      <p:ext uri="{BB962C8B-B14F-4D97-AF65-F5344CB8AC3E}">
        <p14:creationId xmlns:p14="http://schemas.microsoft.com/office/powerpoint/2010/main" val="2268950988"/>
      </p:ext>
    </p:extLst>
  </p:cSld>
  <p:clrMap bg1="lt1" tx1="dk1" bg2="lt2" tx2="dk2" accent1="accent1" accent2="accent2" accent3="accent3" accent4="accent4" accent5="accent5" accent6="accent6" hlink="hlink" folHlink="folHlink"/>
  <p:notesStyle>
    <a:lvl1pPr marL="0" algn="l" defTabSz="685741" rtl="0" eaLnBrk="1" latinLnBrk="0" hangingPunct="1">
      <a:defRPr sz="900" kern="1200">
        <a:solidFill>
          <a:schemeClr val="tx1"/>
        </a:solidFill>
        <a:latin typeface="Arial" pitchFamily="34" charset="0"/>
        <a:ea typeface="+mn-ea"/>
        <a:cs typeface="Arial" pitchFamily="34" charset="0"/>
      </a:defRPr>
    </a:lvl1pPr>
    <a:lvl2pPr marL="342871" algn="l" defTabSz="685741" rtl="0" eaLnBrk="1" latinLnBrk="0" hangingPunct="1">
      <a:defRPr sz="900" kern="1200">
        <a:solidFill>
          <a:schemeClr val="tx1"/>
        </a:solidFill>
        <a:latin typeface="Arial" pitchFamily="34" charset="0"/>
        <a:ea typeface="+mn-ea"/>
        <a:cs typeface="Arial" pitchFamily="34" charset="0"/>
      </a:defRPr>
    </a:lvl2pPr>
    <a:lvl3pPr marL="685741" algn="l" defTabSz="685741" rtl="0" eaLnBrk="1" latinLnBrk="0" hangingPunct="1">
      <a:defRPr sz="900" kern="1200">
        <a:solidFill>
          <a:schemeClr val="tx1"/>
        </a:solidFill>
        <a:latin typeface="Arial" pitchFamily="34" charset="0"/>
        <a:ea typeface="+mn-ea"/>
        <a:cs typeface="Arial" pitchFamily="34" charset="0"/>
      </a:defRPr>
    </a:lvl3pPr>
    <a:lvl4pPr marL="1028611" algn="l" defTabSz="685741" rtl="0" eaLnBrk="1" latinLnBrk="0" hangingPunct="1">
      <a:defRPr sz="900" kern="1200">
        <a:solidFill>
          <a:schemeClr val="tx1"/>
        </a:solidFill>
        <a:latin typeface="Arial" pitchFamily="34" charset="0"/>
        <a:ea typeface="+mn-ea"/>
        <a:cs typeface="Arial" pitchFamily="34" charset="0"/>
      </a:defRPr>
    </a:lvl4pPr>
    <a:lvl5pPr marL="1371482" algn="l" defTabSz="685741" rtl="0" eaLnBrk="1" latinLnBrk="0" hangingPunct="1">
      <a:defRPr sz="900" kern="1200">
        <a:solidFill>
          <a:schemeClr val="tx1"/>
        </a:solidFill>
        <a:latin typeface="Arial" pitchFamily="34" charset="0"/>
        <a:ea typeface="+mn-ea"/>
        <a:cs typeface="Arial" pitchFamily="34" charset="0"/>
      </a:defRPr>
    </a:lvl5pPr>
    <a:lvl6pPr marL="1714352" algn="l" defTabSz="685741" rtl="0" eaLnBrk="1" latinLnBrk="0" hangingPunct="1">
      <a:defRPr sz="800" kern="1200">
        <a:solidFill>
          <a:schemeClr val="tx1"/>
        </a:solidFill>
        <a:latin typeface="+mn-lt"/>
        <a:ea typeface="+mn-ea"/>
        <a:cs typeface="+mn-cs"/>
      </a:defRPr>
    </a:lvl6pPr>
    <a:lvl7pPr marL="2057223" algn="l" defTabSz="685741" rtl="0" eaLnBrk="1" latinLnBrk="0" hangingPunct="1">
      <a:defRPr sz="800" kern="1200">
        <a:solidFill>
          <a:schemeClr val="tx1"/>
        </a:solidFill>
        <a:latin typeface="+mn-lt"/>
        <a:ea typeface="+mn-ea"/>
        <a:cs typeface="+mn-cs"/>
      </a:defRPr>
    </a:lvl7pPr>
    <a:lvl8pPr marL="2400094" algn="l" defTabSz="685741" rtl="0" eaLnBrk="1" latinLnBrk="0" hangingPunct="1">
      <a:defRPr sz="800" kern="1200">
        <a:solidFill>
          <a:schemeClr val="tx1"/>
        </a:solidFill>
        <a:latin typeface="+mn-lt"/>
        <a:ea typeface="+mn-ea"/>
        <a:cs typeface="+mn-cs"/>
      </a:defRPr>
    </a:lvl8pPr>
    <a:lvl9pPr marL="2742963" algn="l" defTabSz="685741"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8D7002-10C4-4E85-AF1E-2279343860D4}" type="slidenum">
              <a:rPr lang="en-US" smtClean="0"/>
              <a:pPr/>
              <a:t>1</a:t>
            </a:fld>
            <a:endParaRPr lang="en-US" dirty="0"/>
          </a:p>
        </p:txBody>
      </p:sp>
    </p:spTree>
    <p:extLst>
      <p:ext uri="{BB962C8B-B14F-4D97-AF65-F5344CB8AC3E}">
        <p14:creationId xmlns:p14="http://schemas.microsoft.com/office/powerpoint/2010/main" val="30651864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01-5 - Cover - Full Imag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3E95CC-AA5A-4CF3-8161-310182C9F2FF}"/>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4472"/>
            <a:ext cx="9144004" cy="3755922"/>
          </a:xfrm>
          <a:prstGeom prst="rect">
            <a:avLst/>
          </a:prstGeom>
        </p:spPr>
      </p:pic>
      <p:sp>
        <p:nvSpPr>
          <p:cNvPr id="6" name="Title Placeholder 1">
            <a:extLst>
              <a:ext uri="{FF2B5EF4-FFF2-40B4-BE49-F238E27FC236}">
                <a16:creationId xmlns:a16="http://schemas.microsoft.com/office/drawing/2014/main" id="{22D9318C-CFDA-2F40-AD55-C717B445D28C}"/>
              </a:ext>
            </a:extLst>
          </p:cNvPr>
          <p:cNvSpPr>
            <a:spLocks noGrp="1"/>
          </p:cNvSpPr>
          <p:nvPr>
            <p:ph type="title" hasCustomPrompt="1"/>
          </p:nvPr>
        </p:nvSpPr>
        <p:spPr>
          <a:xfrm>
            <a:off x="-2" y="3217539"/>
            <a:ext cx="9143999" cy="1066547"/>
          </a:xfrm>
          <a:prstGeom prst="rect">
            <a:avLst/>
          </a:prstGeom>
        </p:spPr>
        <p:txBody>
          <a:bodyPr vert="horz" wrap="square" lIns="73152" tIns="34340" rIns="68681" bIns="34340" rtlCol="0" anchor="ctr">
            <a:normAutofit/>
          </a:bodyPr>
          <a:lstStyle>
            <a:lvl1pPr algn="ctr">
              <a:lnSpc>
                <a:spcPct val="90000"/>
              </a:lnSpc>
              <a:defRPr sz="7200">
                <a:solidFill>
                  <a:schemeClr val="bg1"/>
                </a:solidFill>
                <a:latin typeface="+mj-lt"/>
              </a:defRPr>
            </a:lvl1pPr>
          </a:lstStyle>
          <a:p>
            <a:r>
              <a:rPr lang="en-US" dirty="0"/>
              <a:t>Cover slide</a:t>
            </a:r>
          </a:p>
        </p:txBody>
      </p:sp>
      <p:sp>
        <p:nvSpPr>
          <p:cNvPr id="12" name="Subtitle 2">
            <a:extLst>
              <a:ext uri="{FF2B5EF4-FFF2-40B4-BE49-F238E27FC236}">
                <a16:creationId xmlns:a16="http://schemas.microsoft.com/office/drawing/2014/main" id="{4B0D7B06-5C62-4D4B-A2AA-D98EDAFA3001}"/>
              </a:ext>
            </a:extLst>
          </p:cNvPr>
          <p:cNvSpPr>
            <a:spLocks noGrp="1"/>
          </p:cNvSpPr>
          <p:nvPr>
            <p:ph type="subTitle" idx="1" hasCustomPrompt="1"/>
          </p:nvPr>
        </p:nvSpPr>
        <p:spPr>
          <a:xfrm>
            <a:off x="1881227" y="4245943"/>
            <a:ext cx="5381539" cy="360846"/>
          </a:xfrm>
          <a:prstGeom prst="rect">
            <a:avLst/>
          </a:prstGeom>
        </p:spPr>
        <p:txBody>
          <a:bodyPr anchor="ctr">
            <a:normAutofit/>
          </a:bodyPr>
          <a:lstStyle>
            <a:lvl1pPr marL="0" indent="0" algn="ctr" defTabSz="343403" rtl="0" eaLnBrk="1" latinLnBrk="0" hangingPunct="1">
              <a:spcBef>
                <a:spcPct val="0"/>
              </a:spcBef>
              <a:buNone/>
              <a:defRPr lang="en-US" sz="3200" b="0" i="0" kern="1200" dirty="0">
                <a:solidFill>
                  <a:schemeClr val="bg1"/>
                </a:solidFill>
                <a:latin typeface="+mj-lt"/>
                <a:ea typeface="+mj-ea"/>
                <a:cs typeface="Tele-GroteskUlt" pitchFamily="2" charset="0"/>
              </a:defRPr>
            </a:lvl1pPr>
            <a:lvl2pPr marL="343403" indent="0" algn="ctr">
              <a:buNone/>
              <a:defRPr>
                <a:solidFill>
                  <a:schemeClr val="tx1">
                    <a:tint val="75000"/>
                  </a:schemeClr>
                </a:solidFill>
              </a:defRPr>
            </a:lvl2pPr>
            <a:lvl3pPr marL="686806" indent="0" algn="ctr">
              <a:buNone/>
              <a:defRPr>
                <a:solidFill>
                  <a:schemeClr val="tx1">
                    <a:tint val="75000"/>
                  </a:schemeClr>
                </a:solidFill>
              </a:defRPr>
            </a:lvl3pPr>
            <a:lvl4pPr marL="1030209" indent="0" algn="ctr">
              <a:buNone/>
              <a:defRPr>
                <a:solidFill>
                  <a:schemeClr val="tx1">
                    <a:tint val="75000"/>
                  </a:schemeClr>
                </a:solidFill>
              </a:defRPr>
            </a:lvl4pPr>
            <a:lvl5pPr marL="1373612" indent="0" algn="ctr">
              <a:buNone/>
              <a:defRPr>
                <a:solidFill>
                  <a:schemeClr val="tx1">
                    <a:tint val="75000"/>
                  </a:schemeClr>
                </a:solidFill>
              </a:defRPr>
            </a:lvl5pPr>
            <a:lvl6pPr marL="1717015" indent="0" algn="ctr">
              <a:buNone/>
              <a:defRPr>
                <a:solidFill>
                  <a:schemeClr val="tx1">
                    <a:tint val="75000"/>
                  </a:schemeClr>
                </a:solidFill>
              </a:defRPr>
            </a:lvl6pPr>
            <a:lvl7pPr marL="2060418" indent="0" algn="ctr">
              <a:buNone/>
              <a:defRPr>
                <a:solidFill>
                  <a:schemeClr val="tx1">
                    <a:tint val="75000"/>
                  </a:schemeClr>
                </a:solidFill>
              </a:defRPr>
            </a:lvl7pPr>
            <a:lvl8pPr marL="2403820" indent="0" algn="ctr">
              <a:buNone/>
              <a:defRPr>
                <a:solidFill>
                  <a:schemeClr val="tx1">
                    <a:tint val="75000"/>
                  </a:schemeClr>
                </a:solidFill>
              </a:defRPr>
            </a:lvl8pPr>
            <a:lvl9pPr marL="2747223" indent="0" algn="ctr">
              <a:buNone/>
              <a:defRPr>
                <a:solidFill>
                  <a:schemeClr val="tx1">
                    <a:tint val="75000"/>
                  </a:schemeClr>
                </a:solidFill>
              </a:defRPr>
            </a:lvl9pPr>
          </a:lstStyle>
          <a:p>
            <a:r>
              <a:rPr lang="en-US" dirty="0"/>
              <a:t>Speaker Name &amp; date</a:t>
            </a:r>
          </a:p>
        </p:txBody>
      </p:sp>
      <p:sp>
        <p:nvSpPr>
          <p:cNvPr id="2" name="TextBox 1">
            <a:extLst>
              <a:ext uri="{FF2B5EF4-FFF2-40B4-BE49-F238E27FC236}">
                <a16:creationId xmlns:a16="http://schemas.microsoft.com/office/drawing/2014/main" id="{8611D106-AF59-E54A-A979-099F82B7154A}"/>
              </a:ext>
            </a:extLst>
          </p:cNvPr>
          <p:cNvSpPr txBox="1"/>
          <p:nvPr userDrawn="1"/>
        </p:nvSpPr>
        <p:spPr>
          <a:xfrm>
            <a:off x="11554691" y="-571500"/>
            <a:ext cx="0" cy="0"/>
          </a:xfrm>
          <a:prstGeom prst="rect">
            <a:avLst/>
          </a:prstGeom>
          <a:noFill/>
          <a:ln>
            <a:noFill/>
          </a:ln>
        </p:spPr>
        <p:txBody>
          <a:bodyPr wrap="none" rtlCol="0">
            <a:noAutofit/>
          </a:bodyPr>
          <a:lstStyle/>
          <a:p>
            <a:pPr algn="l"/>
            <a:endParaRPr lang="en-US" dirty="0" err="1">
              <a:latin typeface="+mn-lt"/>
              <a:cs typeface="Arial" pitchFamily="34" charset="0"/>
            </a:endParaRPr>
          </a:p>
        </p:txBody>
      </p:sp>
      <p:pic>
        <p:nvPicPr>
          <p:cNvPr id="10" name="Picture 9">
            <a:extLst>
              <a:ext uri="{FF2B5EF4-FFF2-40B4-BE49-F238E27FC236}">
                <a16:creationId xmlns:a16="http://schemas.microsoft.com/office/drawing/2014/main" id="{7C090280-E294-D740-96F0-D161C71FB20D}"/>
              </a:ext>
            </a:extLst>
          </p:cNvPr>
          <p:cNvPicPr>
            <a:picLocks noChangeAspect="1"/>
          </p:cNvPicPr>
          <p:nvPr userDrawn="1"/>
        </p:nvPicPr>
        <p:blipFill>
          <a:blip r:embed="rId3" cstate="hqprint">
            <a:extLst>
              <a:ext uri="{28A0092B-C50C-407E-A947-70E740481C1C}">
                <a14:useLocalDpi xmlns:a14="http://schemas.microsoft.com/office/drawing/2010/main"/>
              </a:ext>
            </a:extLst>
          </a:blip>
          <a:srcRect/>
          <a:stretch/>
        </p:blipFill>
        <p:spPr>
          <a:xfrm>
            <a:off x="3955219" y="4755528"/>
            <a:ext cx="1233561" cy="301586"/>
          </a:xfrm>
          <a:prstGeom prst="rect">
            <a:avLst/>
          </a:prstGeom>
        </p:spPr>
      </p:pic>
    </p:spTree>
    <p:extLst>
      <p:ext uri="{BB962C8B-B14F-4D97-AF65-F5344CB8AC3E}">
        <p14:creationId xmlns:p14="http://schemas.microsoft.com/office/powerpoint/2010/main" val="4219482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04-6 - Body Slide Text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6C4BEC-36F3-6A45-BDDC-DC86677EA31C}"/>
              </a:ext>
            </a:extLst>
          </p:cNvPr>
          <p:cNvSpPr/>
          <p:nvPr userDrawn="1"/>
        </p:nvSpPr>
        <p:spPr>
          <a:xfrm>
            <a:off x="1" y="0"/>
            <a:ext cx="3474719"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Content Placeholder 4"/>
          <p:cNvSpPr>
            <a:spLocks noGrp="1"/>
          </p:cNvSpPr>
          <p:nvPr>
            <p:ph sz="quarter" idx="12"/>
          </p:nvPr>
        </p:nvSpPr>
        <p:spPr>
          <a:xfrm>
            <a:off x="3664915" y="146304"/>
            <a:ext cx="5314493" cy="469027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41E045E2-3B07-1643-A7AC-58D4E63A2559}"/>
              </a:ext>
            </a:extLst>
          </p:cNvPr>
          <p:cNvSpPr>
            <a:spLocks noGrp="1"/>
          </p:cNvSpPr>
          <p:nvPr>
            <p:ph type="title" hasCustomPrompt="1"/>
          </p:nvPr>
        </p:nvSpPr>
        <p:spPr>
          <a:xfrm>
            <a:off x="0" y="1420811"/>
            <a:ext cx="3474720" cy="2141265"/>
          </a:xfrm>
        </p:spPr>
        <p:txBody>
          <a:bodyPr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3" name="Footer Placeholder 4">
            <a:extLst>
              <a:ext uri="{FF2B5EF4-FFF2-40B4-BE49-F238E27FC236}">
                <a16:creationId xmlns:a16="http://schemas.microsoft.com/office/drawing/2014/main" id="{BBEC9CF5-9755-4045-812D-1DCACE8563AC}"/>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4" name="Slide Number Placeholder 5">
            <a:extLst>
              <a:ext uri="{FF2B5EF4-FFF2-40B4-BE49-F238E27FC236}">
                <a16:creationId xmlns:a16="http://schemas.microsoft.com/office/drawing/2014/main" id="{6B1F790D-63F8-C04B-B906-A18E76123E94}"/>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8" name="Picture 7">
            <a:extLst>
              <a:ext uri="{FF2B5EF4-FFF2-40B4-BE49-F238E27FC236}">
                <a16:creationId xmlns:a16="http://schemas.microsoft.com/office/drawing/2014/main" id="{FB75C5C1-E65A-4422-8CAE-BACACE6CB491}"/>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3308711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7 - Body Slide Text Only">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760B4C8-4E62-9448-BBBB-3AEEE2FD36DD}"/>
              </a:ext>
            </a:extLst>
          </p:cNvPr>
          <p:cNvSpPr/>
          <p:nvPr userDrawn="1"/>
        </p:nvSpPr>
        <p:spPr>
          <a:xfrm>
            <a:off x="4557173" y="0"/>
            <a:ext cx="4586828"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itle 1"/>
          <p:cNvSpPr>
            <a:spLocks noGrp="1"/>
          </p:cNvSpPr>
          <p:nvPr>
            <p:ph type="title" hasCustomPrompt="1"/>
          </p:nvPr>
        </p:nvSpPr>
        <p:spPr>
          <a:xfrm>
            <a:off x="182880" y="146304"/>
            <a:ext cx="4176849" cy="552973"/>
          </a:xfrm>
        </p:spPr>
        <p:txBody>
          <a:bodyPr>
            <a:normAutofit/>
          </a:bodyPr>
          <a:lstStyle>
            <a:lvl1pPr>
              <a:defRPr sz="3200" baseline="0">
                <a:solidFill>
                  <a:schemeClr val="accent1"/>
                </a:solidFill>
                <a:latin typeface="+mj-lt"/>
              </a:defRPr>
            </a:lvl1pPr>
          </a:lstStyle>
          <a:p>
            <a:r>
              <a:rPr lang="en-US" dirty="0"/>
              <a:t>Comparisons</a:t>
            </a:r>
          </a:p>
        </p:txBody>
      </p:sp>
      <p:sp>
        <p:nvSpPr>
          <p:cNvPr id="7" name="Footer Placeholder 4">
            <a:extLst>
              <a:ext uri="{FF2B5EF4-FFF2-40B4-BE49-F238E27FC236}">
                <a16:creationId xmlns:a16="http://schemas.microsoft.com/office/drawing/2014/main" id="{E26FCFD8-FE16-3149-A9AA-9C2713F0F13B}"/>
              </a:ext>
            </a:extLst>
          </p:cNvPr>
          <p:cNvSpPr txBox="1">
            <a:spLocks/>
          </p:cNvSpPr>
          <p:nvPr userDrawn="1"/>
        </p:nvSpPr>
        <p:spPr>
          <a:xfrm>
            <a:off x="5625784" y="4945694"/>
            <a:ext cx="2895600" cy="151607"/>
          </a:xfrm>
          <a:prstGeom prst="rect">
            <a:avLst/>
          </a:prstGeom>
        </p:spPr>
        <p:txBody>
          <a:bodyPr vert="horz" lIns="68681" tIns="34340" rIns="68681" bIns="34340" rtlCol="0" anchor="ctr"/>
          <a:lstStyle>
            <a:defPPr>
              <a:defRPr lang="en-US"/>
            </a:defPPr>
            <a:lvl1pPr marL="0" algn="r" defTabSz="342871" rtl="0" eaLnBrk="1" latinLnBrk="0" hangingPunct="1">
              <a:defRPr sz="900" b="0" i="0" kern="1200">
                <a:solidFill>
                  <a:schemeClr val="accent1"/>
                </a:solidFill>
                <a:latin typeface="Tele-GroteskHal" pitchFamily="2" charset="0"/>
                <a:ea typeface="+mn-ea"/>
                <a:cs typeface="Tele-GroteskHal" pitchFamily="2" charset="0"/>
              </a:defRPr>
            </a:lvl1pPr>
            <a:lvl2pPr marL="342871" algn="l" defTabSz="342871" rtl="0" eaLnBrk="1" latinLnBrk="0" hangingPunct="1">
              <a:defRPr sz="1400" kern="1200">
                <a:solidFill>
                  <a:schemeClr val="tx1"/>
                </a:solidFill>
                <a:latin typeface="+mn-lt"/>
                <a:ea typeface="+mn-ea"/>
                <a:cs typeface="+mn-cs"/>
              </a:defRPr>
            </a:lvl2pPr>
            <a:lvl3pPr marL="685741" algn="l" defTabSz="342871" rtl="0" eaLnBrk="1" latinLnBrk="0" hangingPunct="1">
              <a:defRPr sz="1400" kern="1200">
                <a:solidFill>
                  <a:schemeClr val="tx1"/>
                </a:solidFill>
                <a:latin typeface="+mn-lt"/>
                <a:ea typeface="+mn-ea"/>
                <a:cs typeface="+mn-cs"/>
              </a:defRPr>
            </a:lvl3pPr>
            <a:lvl4pPr marL="1028611" algn="l" defTabSz="342871" rtl="0" eaLnBrk="1" latinLnBrk="0" hangingPunct="1">
              <a:defRPr sz="1400" kern="1200">
                <a:solidFill>
                  <a:schemeClr val="tx1"/>
                </a:solidFill>
                <a:latin typeface="+mn-lt"/>
                <a:ea typeface="+mn-ea"/>
                <a:cs typeface="+mn-cs"/>
              </a:defRPr>
            </a:lvl4pPr>
            <a:lvl5pPr marL="1371482" algn="l" defTabSz="342871" rtl="0" eaLnBrk="1" latinLnBrk="0" hangingPunct="1">
              <a:defRPr sz="1400" kern="1200">
                <a:solidFill>
                  <a:schemeClr val="tx1"/>
                </a:solidFill>
                <a:latin typeface="+mn-lt"/>
                <a:ea typeface="+mn-ea"/>
                <a:cs typeface="+mn-cs"/>
              </a:defRPr>
            </a:lvl5pPr>
            <a:lvl6pPr marL="1714352" algn="l" defTabSz="342871" rtl="0" eaLnBrk="1" latinLnBrk="0" hangingPunct="1">
              <a:defRPr sz="1400" kern="1200">
                <a:solidFill>
                  <a:schemeClr val="tx1"/>
                </a:solidFill>
                <a:latin typeface="+mn-lt"/>
                <a:ea typeface="+mn-ea"/>
                <a:cs typeface="+mn-cs"/>
              </a:defRPr>
            </a:lvl6pPr>
            <a:lvl7pPr marL="2057223" algn="l" defTabSz="342871" rtl="0" eaLnBrk="1" latinLnBrk="0" hangingPunct="1">
              <a:defRPr sz="1400" kern="1200">
                <a:solidFill>
                  <a:schemeClr val="tx1"/>
                </a:solidFill>
                <a:latin typeface="+mn-lt"/>
                <a:ea typeface="+mn-ea"/>
                <a:cs typeface="+mn-cs"/>
              </a:defRPr>
            </a:lvl7pPr>
            <a:lvl8pPr marL="2400094" algn="l" defTabSz="342871" rtl="0" eaLnBrk="1" latinLnBrk="0" hangingPunct="1">
              <a:defRPr sz="1400" kern="1200">
                <a:solidFill>
                  <a:schemeClr val="tx1"/>
                </a:solidFill>
                <a:latin typeface="+mn-lt"/>
                <a:ea typeface="+mn-ea"/>
                <a:cs typeface="+mn-cs"/>
              </a:defRPr>
            </a:lvl8pPr>
            <a:lvl9pPr marL="2742963" algn="l" defTabSz="342871" rtl="0" eaLnBrk="1" latinLnBrk="0" hangingPunct="1">
              <a:defRPr sz="1400" kern="1200">
                <a:solidFill>
                  <a:schemeClr val="tx1"/>
                </a:solidFill>
                <a:latin typeface="+mn-lt"/>
                <a:ea typeface="+mn-ea"/>
                <a:cs typeface="+mn-cs"/>
              </a:defRPr>
            </a:lvl9pPr>
          </a:lstStyle>
          <a:p>
            <a:r>
              <a:rPr lang="en-US" dirty="0">
                <a:solidFill>
                  <a:schemeClr val="bg1"/>
                </a:solidFill>
                <a:latin typeface="TeleGrotesk Next Medium" pitchFamily="2" charset="0"/>
                <a:ea typeface="TeleGrotesk Next Medium" pitchFamily="2" charset="0"/>
                <a:cs typeface="TeleGrotesk Next Medium" pitchFamily="2" charset="0"/>
              </a:rPr>
              <a:t>T-Mobile Confidential</a:t>
            </a:r>
          </a:p>
        </p:txBody>
      </p:sp>
      <p:sp>
        <p:nvSpPr>
          <p:cNvPr id="9" name="Slide Number Placeholder 5">
            <a:extLst>
              <a:ext uri="{FF2B5EF4-FFF2-40B4-BE49-F238E27FC236}">
                <a16:creationId xmlns:a16="http://schemas.microsoft.com/office/drawing/2014/main" id="{31AA0F9A-3DF2-3B48-A71A-548E1DEE9388}"/>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
        <p:nvSpPr>
          <p:cNvPr id="13" name="Content Placeholder 5">
            <a:extLst>
              <a:ext uri="{FF2B5EF4-FFF2-40B4-BE49-F238E27FC236}">
                <a16:creationId xmlns:a16="http://schemas.microsoft.com/office/drawing/2014/main" id="{23EA2BFA-9532-E94F-8804-9E32693D5610}"/>
              </a:ext>
            </a:extLst>
          </p:cNvPr>
          <p:cNvSpPr>
            <a:spLocks noGrp="1"/>
          </p:cNvSpPr>
          <p:nvPr>
            <p:ph sz="quarter" idx="12"/>
          </p:nvPr>
        </p:nvSpPr>
        <p:spPr>
          <a:xfrm>
            <a:off x="182880" y="877824"/>
            <a:ext cx="4297680" cy="3886200"/>
          </a:xfrm>
        </p:spPr>
        <p:txBody>
          <a:bodyPr/>
          <a:lstStyle>
            <a:lvl1pPr marL="0" inden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10">
            <a:extLst>
              <a:ext uri="{FF2B5EF4-FFF2-40B4-BE49-F238E27FC236}">
                <a16:creationId xmlns:a16="http://schemas.microsoft.com/office/drawing/2014/main" id="{C4C8BFD4-6191-1644-A86C-D0EEC761CB16}"/>
              </a:ext>
            </a:extLst>
          </p:cNvPr>
          <p:cNvSpPr>
            <a:spLocks noGrp="1"/>
          </p:cNvSpPr>
          <p:nvPr>
            <p:ph sz="quarter" idx="13"/>
          </p:nvPr>
        </p:nvSpPr>
        <p:spPr>
          <a:xfrm>
            <a:off x="4672584" y="877824"/>
            <a:ext cx="4297680" cy="3886200"/>
          </a:xfrm>
        </p:spPr>
        <p:txBody>
          <a:bodyPr/>
          <a:lstStyle>
            <a:lvl1pPr marL="0" indent="0">
              <a:buClr>
                <a:schemeClr val="bg1"/>
              </a:buClr>
              <a:buNone/>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82424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4-8 - Body Slide Text Only">
    <p:spTree>
      <p:nvGrpSpPr>
        <p:cNvPr id="1" name=""/>
        <p:cNvGrpSpPr/>
        <p:nvPr/>
      </p:nvGrpSpPr>
      <p:grpSpPr>
        <a:xfrm>
          <a:off x="0" y="0"/>
          <a:ext cx="0" cy="0"/>
          <a:chOff x="0" y="0"/>
          <a:chExt cx="0" cy="0"/>
        </a:xfrm>
      </p:grpSpPr>
      <p:sp>
        <p:nvSpPr>
          <p:cNvPr id="14" name="Content Placeholder 5"/>
          <p:cNvSpPr>
            <a:spLocks noGrp="1"/>
          </p:cNvSpPr>
          <p:nvPr>
            <p:ph sz="quarter" idx="12"/>
          </p:nvPr>
        </p:nvSpPr>
        <p:spPr>
          <a:xfrm>
            <a:off x="182880" y="365760"/>
            <a:ext cx="5691226" cy="439826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a16="http://schemas.microsoft.com/office/drawing/2014/main" id="{57BC704C-D3E9-A14A-8E88-7E96CD00A0F4}"/>
              </a:ext>
            </a:extLst>
          </p:cNvPr>
          <p:cNvSpPr/>
          <p:nvPr userDrawn="1"/>
        </p:nvSpPr>
        <p:spPr>
          <a:xfrm>
            <a:off x="5822634" y="0"/>
            <a:ext cx="3321366"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itle 3">
            <a:extLst>
              <a:ext uri="{FF2B5EF4-FFF2-40B4-BE49-F238E27FC236}">
                <a16:creationId xmlns:a16="http://schemas.microsoft.com/office/drawing/2014/main" id="{C6F8205A-046D-A947-BD09-AA34CD3B22DF}"/>
              </a:ext>
            </a:extLst>
          </p:cNvPr>
          <p:cNvSpPr>
            <a:spLocks noGrp="1"/>
          </p:cNvSpPr>
          <p:nvPr>
            <p:ph type="title" hasCustomPrompt="1"/>
          </p:nvPr>
        </p:nvSpPr>
        <p:spPr>
          <a:xfrm>
            <a:off x="5822634" y="1501118"/>
            <a:ext cx="3321366" cy="2141265"/>
          </a:xfrm>
        </p:spPr>
        <p:txBody>
          <a:bodyPr wrap="square"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5" name="Footer Placeholder 4">
            <a:extLst>
              <a:ext uri="{FF2B5EF4-FFF2-40B4-BE49-F238E27FC236}">
                <a16:creationId xmlns:a16="http://schemas.microsoft.com/office/drawing/2014/main" id="{AF53CCF4-9B5E-3449-B850-B21C80A89978}"/>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bg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6" name="Slide Number Placeholder 5">
            <a:extLst>
              <a:ext uri="{FF2B5EF4-FFF2-40B4-BE49-F238E27FC236}">
                <a16:creationId xmlns:a16="http://schemas.microsoft.com/office/drawing/2014/main" id="{2733290D-ABAA-B644-B8A4-C959C25D6EF5}"/>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Tree>
    <p:extLst>
      <p:ext uri="{BB962C8B-B14F-4D97-AF65-F5344CB8AC3E}">
        <p14:creationId xmlns:p14="http://schemas.microsoft.com/office/powerpoint/2010/main" val="7632091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4-9 - Body Slide Text Only">
    <p:spTree>
      <p:nvGrpSpPr>
        <p:cNvPr id="1" name=""/>
        <p:cNvGrpSpPr/>
        <p:nvPr/>
      </p:nvGrpSpPr>
      <p:grpSpPr>
        <a:xfrm>
          <a:off x="0" y="0"/>
          <a:ext cx="0" cy="0"/>
          <a:chOff x="0" y="0"/>
          <a:chExt cx="0" cy="0"/>
        </a:xfrm>
      </p:grpSpPr>
      <p:sp>
        <p:nvSpPr>
          <p:cNvPr id="14" name="Content Placeholder 5"/>
          <p:cNvSpPr>
            <a:spLocks noGrp="1"/>
          </p:cNvSpPr>
          <p:nvPr>
            <p:ph sz="quarter" idx="12"/>
          </p:nvPr>
        </p:nvSpPr>
        <p:spPr>
          <a:xfrm>
            <a:off x="182880" y="365760"/>
            <a:ext cx="5691226" cy="439826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a16="http://schemas.microsoft.com/office/drawing/2014/main" id="{57BC704C-D3E9-A14A-8E88-7E96CD00A0F4}"/>
              </a:ext>
            </a:extLst>
          </p:cNvPr>
          <p:cNvSpPr/>
          <p:nvPr userDrawn="1"/>
        </p:nvSpPr>
        <p:spPr>
          <a:xfrm>
            <a:off x="5669281" y="0"/>
            <a:ext cx="3474719"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itle 3">
            <a:extLst>
              <a:ext uri="{FF2B5EF4-FFF2-40B4-BE49-F238E27FC236}">
                <a16:creationId xmlns:a16="http://schemas.microsoft.com/office/drawing/2014/main" id="{C6F8205A-046D-A947-BD09-AA34CD3B22DF}"/>
              </a:ext>
            </a:extLst>
          </p:cNvPr>
          <p:cNvSpPr>
            <a:spLocks noGrp="1"/>
          </p:cNvSpPr>
          <p:nvPr>
            <p:ph type="title" hasCustomPrompt="1"/>
          </p:nvPr>
        </p:nvSpPr>
        <p:spPr>
          <a:xfrm>
            <a:off x="5669280" y="1501118"/>
            <a:ext cx="3474720" cy="2141265"/>
          </a:xfrm>
        </p:spPr>
        <p:txBody>
          <a:bodyPr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5" name="Footer Placeholder 4">
            <a:extLst>
              <a:ext uri="{FF2B5EF4-FFF2-40B4-BE49-F238E27FC236}">
                <a16:creationId xmlns:a16="http://schemas.microsoft.com/office/drawing/2014/main" id="{AF53CCF4-9B5E-3449-B850-B21C80A89978}"/>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bg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6" name="Slide Number Placeholder 5">
            <a:extLst>
              <a:ext uri="{FF2B5EF4-FFF2-40B4-BE49-F238E27FC236}">
                <a16:creationId xmlns:a16="http://schemas.microsoft.com/office/drawing/2014/main" id="{2733290D-ABAA-B644-B8A4-C959C25D6EF5}"/>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Tree>
    <p:extLst>
      <p:ext uri="{BB962C8B-B14F-4D97-AF65-F5344CB8AC3E}">
        <p14:creationId xmlns:p14="http://schemas.microsoft.com/office/powerpoint/2010/main" val="4039702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07-1 - Closing Slid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CCE4DC-D02D-554E-B696-C8495BE150F0}"/>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3464607" y="705437"/>
            <a:ext cx="2214784" cy="3277283"/>
          </a:xfrm>
          <a:prstGeom prst="rect">
            <a:avLst/>
          </a:prstGeom>
        </p:spPr>
      </p:pic>
      <p:pic>
        <p:nvPicPr>
          <p:cNvPr id="5" name="Picture 4">
            <a:extLst>
              <a:ext uri="{FF2B5EF4-FFF2-40B4-BE49-F238E27FC236}">
                <a16:creationId xmlns:a16="http://schemas.microsoft.com/office/drawing/2014/main" id="{301B490A-AF00-0E46-B9BA-D983033DDE7D}"/>
              </a:ext>
            </a:extLst>
          </p:cNvPr>
          <p:cNvPicPr>
            <a:picLocks noChangeAspect="1"/>
          </p:cNvPicPr>
          <p:nvPr userDrawn="1"/>
        </p:nvPicPr>
        <p:blipFill>
          <a:blip r:embed="rId3" cstate="hqprint">
            <a:extLst>
              <a:ext uri="{28A0092B-C50C-407E-A947-70E740481C1C}">
                <a14:useLocalDpi xmlns:a14="http://schemas.microsoft.com/office/drawing/2010/main"/>
              </a:ext>
            </a:extLst>
          </a:blip>
          <a:srcRect/>
          <a:stretch/>
        </p:blipFill>
        <p:spPr>
          <a:xfrm>
            <a:off x="3578162" y="4271398"/>
            <a:ext cx="2028314" cy="495890"/>
          </a:xfrm>
          <a:prstGeom prst="rect">
            <a:avLst/>
          </a:prstGeom>
        </p:spPr>
      </p:pic>
    </p:spTree>
    <p:extLst>
      <p:ext uri="{BB962C8B-B14F-4D97-AF65-F5344CB8AC3E}">
        <p14:creationId xmlns:p14="http://schemas.microsoft.com/office/powerpoint/2010/main" val="27982077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07-2 - Closing Slide">
    <p:bg>
      <p:bgPr>
        <a:solidFill>
          <a:schemeClr val="accent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9AEF473-162D-4E4A-B151-A64DD5D5236E}"/>
              </a:ext>
            </a:extLst>
          </p:cNvPr>
          <p:cNvSpPr txBox="1"/>
          <p:nvPr userDrawn="1"/>
        </p:nvSpPr>
        <p:spPr>
          <a:xfrm>
            <a:off x="3116825" y="1286110"/>
            <a:ext cx="2910349" cy="2627707"/>
          </a:xfrm>
          <a:prstGeom prst="rect">
            <a:avLst/>
          </a:prstGeom>
          <a:noFill/>
        </p:spPr>
        <p:txBody>
          <a:bodyPr wrap="none" rtlCol="0">
            <a:normAutofit/>
          </a:bodyPr>
          <a:lstStyle/>
          <a:p>
            <a:pPr algn="ctr">
              <a:lnSpc>
                <a:spcPct val="90000"/>
              </a:lnSpc>
            </a:pPr>
            <a:r>
              <a:rPr lang="en-US" sz="10500" dirty="0">
                <a:solidFill>
                  <a:schemeClr val="bg1"/>
                </a:solidFill>
                <a:latin typeface="+mj-lt"/>
                <a:cs typeface="Arial" pitchFamily="34" charset="0"/>
              </a:rPr>
              <a:t>Let’s</a:t>
            </a:r>
          </a:p>
          <a:p>
            <a:pPr algn="ctr">
              <a:lnSpc>
                <a:spcPct val="60000"/>
              </a:lnSpc>
            </a:pPr>
            <a:r>
              <a:rPr lang="en-US" sz="10500" dirty="0">
                <a:solidFill>
                  <a:schemeClr val="bg1"/>
                </a:solidFill>
                <a:latin typeface="+mj-lt"/>
                <a:cs typeface="Arial" pitchFamily="34" charset="0"/>
              </a:rPr>
              <a:t>talk</a:t>
            </a:r>
          </a:p>
        </p:txBody>
      </p:sp>
      <p:pic>
        <p:nvPicPr>
          <p:cNvPr id="6" name="Picture 5">
            <a:extLst>
              <a:ext uri="{FF2B5EF4-FFF2-40B4-BE49-F238E27FC236}">
                <a16:creationId xmlns:a16="http://schemas.microsoft.com/office/drawing/2014/main" id="{DB7CC8DD-7980-451C-B2A9-91C97E5C9B5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844213" y="4564810"/>
            <a:ext cx="1455574" cy="355864"/>
          </a:xfrm>
          <a:prstGeom prst="rect">
            <a:avLst/>
          </a:prstGeom>
        </p:spPr>
      </p:pic>
    </p:spTree>
    <p:extLst>
      <p:ext uri="{BB962C8B-B14F-4D97-AF65-F5344CB8AC3E}">
        <p14:creationId xmlns:p14="http://schemas.microsoft.com/office/powerpoint/2010/main" val="2768581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02-1 - Notice of Confidentiality">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D2A267D-ECEA-495A-982B-BC438C3D4D06}"/>
              </a:ext>
            </a:extLst>
          </p:cNvPr>
          <p:cNvPicPr>
            <a:picLocks noChangeAspect="1"/>
          </p:cNvPicPr>
          <p:nvPr userDrawn="1"/>
        </p:nvPicPr>
        <p:blipFill>
          <a:blip r:embed="rId2"/>
          <a:stretch>
            <a:fillRect/>
          </a:stretch>
        </p:blipFill>
        <p:spPr>
          <a:xfrm>
            <a:off x="748588" y="844911"/>
            <a:ext cx="7931583" cy="2591025"/>
          </a:xfrm>
          <a:prstGeom prst="rect">
            <a:avLst/>
          </a:prstGeom>
        </p:spPr>
      </p:pic>
      <p:sp>
        <p:nvSpPr>
          <p:cNvPr id="7" name="Footer Placeholder 4">
            <a:extLst>
              <a:ext uri="{FF2B5EF4-FFF2-40B4-BE49-F238E27FC236}">
                <a16:creationId xmlns:a16="http://schemas.microsoft.com/office/drawing/2014/main" id="{2808C9C4-28DB-E244-A5B7-41682409CA06}"/>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4" name="Slide Number Placeholder 5">
            <a:extLst>
              <a:ext uri="{FF2B5EF4-FFF2-40B4-BE49-F238E27FC236}">
                <a16:creationId xmlns:a16="http://schemas.microsoft.com/office/drawing/2014/main" id="{FE5D9EBB-D2B8-492C-9E0A-EB921F88C201}"/>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5" name="Picture 4" descr="A picture containing clock&#10;&#10;Description automatically generated">
            <a:extLst>
              <a:ext uri="{FF2B5EF4-FFF2-40B4-BE49-F238E27FC236}">
                <a16:creationId xmlns:a16="http://schemas.microsoft.com/office/drawing/2014/main" id="{93A96304-F7DD-4C69-B8FA-0048C7D31C8D}"/>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93368461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02-2 - T-Mobile Highly Restricte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D518C9A-B573-4CE3-B746-DF6F1BE5E7D4}"/>
              </a:ext>
            </a:extLst>
          </p:cNvPr>
          <p:cNvPicPr>
            <a:picLocks noChangeAspect="1"/>
          </p:cNvPicPr>
          <p:nvPr userDrawn="1"/>
        </p:nvPicPr>
        <p:blipFill>
          <a:blip r:embed="rId2"/>
          <a:stretch>
            <a:fillRect/>
          </a:stretch>
        </p:blipFill>
        <p:spPr>
          <a:xfrm>
            <a:off x="748588" y="839722"/>
            <a:ext cx="7931583" cy="2591025"/>
          </a:xfrm>
          <a:prstGeom prst="rect">
            <a:avLst/>
          </a:prstGeom>
        </p:spPr>
      </p:pic>
      <p:sp>
        <p:nvSpPr>
          <p:cNvPr id="7" name="Footer Placeholder 4">
            <a:extLst>
              <a:ext uri="{FF2B5EF4-FFF2-40B4-BE49-F238E27FC236}">
                <a16:creationId xmlns:a16="http://schemas.microsoft.com/office/drawing/2014/main" id="{D414D075-9FBD-D14C-9E3E-9BEC22A15CF7}"/>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4" name="Slide Number Placeholder 5">
            <a:extLst>
              <a:ext uri="{FF2B5EF4-FFF2-40B4-BE49-F238E27FC236}">
                <a16:creationId xmlns:a16="http://schemas.microsoft.com/office/drawing/2014/main" id="{03D6A89E-7396-4B93-8A3D-E7126B799616}"/>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5" name="Picture 4" descr="A picture containing clock&#10;&#10;Description automatically generated">
            <a:extLst>
              <a:ext uri="{FF2B5EF4-FFF2-40B4-BE49-F238E27FC236}">
                <a16:creationId xmlns:a16="http://schemas.microsoft.com/office/drawing/2014/main" id="{2CF05B90-C2DD-4430-998B-50A5C5E638DD}"/>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216466376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03-1 - Section - No Image">
    <p:bg>
      <p:bgPr>
        <a:solidFill>
          <a:schemeClr val="accent1"/>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hasCustomPrompt="1"/>
          </p:nvPr>
        </p:nvSpPr>
        <p:spPr>
          <a:xfrm>
            <a:off x="297995" y="1627682"/>
            <a:ext cx="8229600" cy="1177346"/>
          </a:xfrm>
          <a:prstGeom prst="rect">
            <a:avLst/>
          </a:prstGeom>
        </p:spPr>
        <p:txBody>
          <a:bodyPr vert="horz" lIns="73152" tIns="34340" rIns="68681" bIns="34340" rtlCol="0" anchor="ctr">
            <a:normAutofit/>
          </a:bodyPr>
          <a:lstStyle>
            <a:lvl1pPr algn="ctr">
              <a:defRPr sz="7200">
                <a:solidFill>
                  <a:schemeClr val="bg1"/>
                </a:solidFill>
                <a:latin typeface="+mj-lt"/>
              </a:defRPr>
            </a:lvl1pPr>
          </a:lstStyle>
          <a:p>
            <a:r>
              <a:rPr lang="en-US" dirty="0"/>
              <a:t>Section title</a:t>
            </a:r>
          </a:p>
        </p:txBody>
      </p:sp>
      <p:sp>
        <p:nvSpPr>
          <p:cNvPr id="15" name="Subtitle 2"/>
          <p:cNvSpPr>
            <a:spLocks noGrp="1"/>
          </p:cNvSpPr>
          <p:nvPr>
            <p:ph type="subTitle" idx="1" hasCustomPrompt="1"/>
          </p:nvPr>
        </p:nvSpPr>
        <p:spPr>
          <a:xfrm>
            <a:off x="1221412" y="2805028"/>
            <a:ext cx="6382765" cy="364286"/>
          </a:xfrm>
          <a:prstGeom prst="rect">
            <a:avLst/>
          </a:prstGeom>
        </p:spPr>
        <p:txBody>
          <a:bodyPr anchor="ctr">
            <a:normAutofit/>
          </a:bodyPr>
          <a:lstStyle>
            <a:lvl1pPr marL="0" indent="0" algn="ctr" defTabSz="343403" rtl="0" eaLnBrk="1" latinLnBrk="0" hangingPunct="1">
              <a:spcBef>
                <a:spcPct val="0"/>
              </a:spcBef>
              <a:buNone/>
              <a:defRPr lang="en-US" sz="3200" b="1" i="0" kern="1200" dirty="0">
                <a:solidFill>
                  <a:schemeClr val="tx1"/>
                </a:solidFill>
                <a:latin typeface="+mj-lt"/>
                <a:ea typeface="+mj-ea"/>
                <a:cs typeface="Tele-GroteskUlt" pitchFamily="2" charset="0"/>
              </a:defRPr>
            </a:lvl1pPr>
            <a:lvl2pPr marL="343403" indent="0" algn="ctr">
              <a:buNone/>
              <a:defRPr>
                <a:solidFill>
                  <a:schemeClr val="tx1">
                    <a:tint val="75000"/>
                  </a:schemeClr>
                </a:solidFill>
              </a:defRPr>
            </a:lvl2pPr>
            <a:lvl3pPr marL="686806" indent="0" algn="ctr">
              <a:buNone/>
              <a:defRPr>
                <a:solidFill>
                  <a:schemeClr val="tx1">
                    <a:tint val="75000"/>
                  </a:schemeClr>
                </a:solidFill>
              </a:defRPr>
            </a:lvl3pPr>
            <a:lvl4pPr marL="1030209" indent="0" algn="ctr">
              <a:buNone/>
              <a:defRPr>
                <a:solidFill>
                  <a:schemeClr val="tx1">
                    <a:tint val="75000"/>
                  </a:schemeClr>
                </a:solidFill>
              </a:defRPr>
            </a:lvl4pPr>
            <a:lvl5pPr marL="1373612" indent="0" algn="ctr">
              <a:buNone/>
              <a:defRPr>
                <a:solidFill>
                  <a:schemeClr val="tx1">
                    <a:tint val="75000"/>
                  </a:schemeClr>
                </a:solidFill>
              </a:defRPr>
            </a:lvl5pPr>
            <a:lvl6pPr marL="1717015" indent="0" algn="ctr">
              <a:buNone/>
              <a:defRPr>
                <a:solidFill>
                  <a:schemeClr val="tx1">
                    <a:tint val="75000"/>
                  </a:schemeClr>
                </a:solidFill>
              </a:defRPr>
            </a:lvl6pPr>
            <a:lvl7pPr marL="2060418" indent="0" algn="ctr">
              <a:buNone/>
              <a:defRPr>
                <a:solidFill>
                  <a:schemeClr val="tx1">
                    <a:tint val="75000"/>
                  </a:schemeClr>
                </a:solidFill>
              </a:defRPr>
            </a:lvl7pPr>
            <a:lvl8pPr marL="2403820" indent="0" algn="ctr">
              <a:buNone/>
              <a:defRPr>
                <a:solidFill>
                  <a:schemeClr val="tx1">
                    <a:tint val="75000"/>
                  </a:schemeClr>
                </a:solidFill>
              </a:defRPr>
            </a:lvl8pPr>
            <a:lvl9pPr marL="2747223" indent="0" algn="ctr">
              <a:buNone/>
              <a:defRPr>
                <a:solidFill>
                  <a:schemeClr val="tx1">
                    <a:tint val="75000"/>
                  </a:schemeClr>
                </a:solidFill>
              </a:defRPr>
            </a:lvl9pPr>
          </a:lstStyle>
          <a:p>
            <a:r>
              <a:rPr lang="en-US" dirty="0"/>
              <a:t>Single support line</a:t>
            </a:r>
          </a:p>
        </p:txBody>
      </p:sp>
      <p:sp>
        <p:nvSpPr>
          <p:cNvPr id="9" name="Footer Placeholder 4">
            <a:extLst>
              <a:ext uri="{FF2B5EF4-FFF2-40B4-BE49-F238E27FC236}">
                <a16:creationId xmlns:a16="http://schemas.microsoft.com/office/drawing/2014/main" id="{DF296223-8DFC-8D41-9C1E-B457745869D0}"/>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bg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0" name="Slide Number Placeholder 5">
            <a:extLst>
              <a:ext uri="{FF2B5EF4-FFF2-40B4-BE49-F238E27FC236}">
                <a16:creationId xmlns:a16="http://schemas.microsoft.com/office/drawing/2014/main" id="{47C6F683-20AD-6742-B04D-8B2D64745CC1}"/>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pic>
        <p:nvPicPr>
          <p:cNvPr id="7" name="Picture 6">
            <a:extLst>
              <a:ext uri="{FF2B5EF4-FFF2-40B4-BE49-F238E27FC236}">
                <a16:creationId xmlns:a16="http://schemas.microsoft.com/office/drawing/2014/main" id="{FC5AAC9C-ADB2-44EE-8FFA-7A5FC675F375}"/>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83848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1 - Body Slide Text Only">
    <p:spTree>
      <p:nvGrpSpPr>
        <p:cNvPr id="1" name=""/>
        <p:cNvGrpSpPr/>
        <p:nvPr/>
      </p:nvGrpSpPr>
      <p:grpSpPr>
        <a:xfrm>
          <a:off x="0" y="0"/>
          <a:ext cx="0" cy="0"/>
          <a:chOff x="0" y="0"/>
          <a:chExt cx="0" cy="0"/>
        </a:xfrm>
      </p:grpSpPr>
      <p:sp>
        <p:nvSpPr>
          <p:cNvPr id="10" name="Content Placeholder 9"/>
          <p:cNvSpPr>
            <a:spLocks noGrp="1"/>
          </p:cNvSpPr>
          <p:nvPr>
            <p:ph sz="quarter" idx="12"/>
          </p:nvPr>
        </p:nvSpPr>
        <p:spPr>
          <a:xfrm>
            <a:off x="182878" y="877824"/>
            <a:ext cx="877824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182879" y="146304"/>
            <a:ext cx="8778239" cy="552973"/>
          </a:xfrm>
        </p:spPr>
        <p:txBody>
          <a:bodyPr>
            <a:normAutofit/>
          </a:bodyPr>
          <a:lstStyle>
            <a:lvl1pPr>
              <a:defRPr sz="3200" baseline="0">
                <a:solidFill>
                  <a:schemeClr val="accent1"/>
                </a:solidFill>
                <a:latin typeface="+mj-lt"/>
              </a:defRPr>
            </a:lvl1pPr>
          </a:lstStyle>
          <a:p>
            <a:r>
              <a:rPr lang="en-US" dirty="0"/>
              <a:t>Title of slide</a:t>
            </a:r>
          </a:p>
        </p:txBody>
      </p:sp>
      <p:sp>
        <p:nvSpPr>
          <p:cNvPr id="6" name="Slide Number Placeholder 5"/>
          <p:cNvSpPr txBox="1">
            <a:spLocks/>
          </p:cNvSpPr>
          <p:nvPr userDrawn="1"/>
        </p:nvSpPr>
        <p:spPr>
          <a:xfrm>
            <a:off x="48684" y="4938660"/>
            <a:ext cx="778933"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1953154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4-2- Body Slide Text Only">
    <p:spTree>
      <p:nvGrpSpPr>
        <p:cNvPr id="1" name=""/>
        <p:cNvGrpSpPr/>
        <p:nvPr/>
      </p:nvGrpSpPr>
      <p:grpSpPr>
        <a:xfrm>
          <a:off x="0" y="0"/>
          <a:ext cx="0" cy="0"/>
          <a:chOff x="0" y="0"/>
          <a:chExt cx="0" cy="0"/>
        </a:xfrm>
      </p:grpSpPr>
      <p:sp>
        <p:nvSpPr>
          <p:cNvPr id="6" name="Content Placeholder 5"/>
          <p:cNvSpPr>
            <a:spLocks noGrp="1"/>
          </p:cNvSpPr>
          <p:nvPr>
            <p:ph sz="quarter" idx="12"/>
          </p:nvPr>
        </p:nvSpPr>
        <p:spPr>
          <a:xfrm>
            <a:off x="182880" y="877824"/>
            <a:ext cx="429768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3"/>
          </p:nvPr>
        </p:nvSpPr>
        <p:spPr>
          <a:xfrm>
            <a:off x="4672584" y="877824"/>
            <a:ext cx="429768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
          <p:cNvSpPr>
            <a:spLocks noGrp="1"/>
          </p:cNvSpPr>
          <p:nvPr>
            <p:ph type="title" hasCustomPrompt="1"/>
          </p:nvPr>
        </p:nvSpPr>
        <p:spPr>
          <a:xfrm>
            <a:off x="182880" y="146304"/>
            <a:ext cx="8787384" cy="552973"/>
          </a:xfrm>
        </p:spPr>
        <p:txBody>
          <a:bodyPr>
            <a:normAutofit/>
          </a:bodyPr>
          <a:lstStyle>
            <a:lvl1pPr>
              <a:defRPr sz="3200" baseline="0">
                <a:solidFill>
                  <a:schemeClr val="accent1"/>
                </a:solidFill>
              </a:defRPr>
            </a:lvl1pPr>
          </a:lstStyle>
          <a:p>
            <a:r>
              <a:rPr lang="en-US" dirty="0"/>
              <a:t>Title of slide</a:t>
            </a:r>
          </a:p>
        </p:txBody>
      </p:sp>
    </p:spTree>
    <p:extLst>
      <p:ext uri="{BB962C8B-B14F-4D97-AF65-F5344CB8AC3E}">
        <p14:creationId xmlns:p14="http://schemas.microsoft.com/office/powerpoint/2010/main" val="2043165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4-3 - Body Slide Text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620EC0D-69D2-8F4B-8843-C2E18150249D}"/>
              </a:ext>
            </a:extLst>
          </p:cNvPr>
          <p:cNvSpPr/>
          <p:nvPr userDrawn="1"/>
        </p:nvSpPr>
        <p:spPr>
          <a:xfrm>
            <a:off x="0" y="0"/>
            <a:ext cx="9144000" cy="87782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lstStyle/>
          <a:p>
            <a:pPr algn="ctr"/>
            <a:endParaRPr lang="en-US" dirty="0"/>
          </a:p>
        </p:txBody>
      </p:sp>
      <p:sp>
        <p:nvSpPr>
          <p:cNvPr id="10" name="Content Placeholder 9"/>
          <p:cNvSpPr>
            <a:spLocks noGrp="1"/>
          </p:cNvSpPr>
          <p:nvPr>
            <p:ph sz="quarter" idx="12"/>
          </p:nvPr>
        </p:nvSpPr>
        <p:spPr>
          <a:xfrm>
            <a:off x="182878" y="1024128"/>
            <a:ext cx="8778240" cy="373989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C83BBECA-59C0-E746-A0AF-B93D6C1DE4C9}"/>
              </a:ext>
            </a:extLst>
          </p:cNvPr>
          <p:cNvSpPr>
            <a:spLocks noGrp="1"/>
          </p:cNvSpPr>
          <p:nvPr>
            <p:ph type="title" hasCustomPrompt="1"/>
          </p:nvPr>
        </p:nvSpPr>
        <p:spPr/>
        <p:txBody>
          <a:bodyPr/>
          <a:lstStyle/>
          <a:p>
            <a:r>
              <a:rPr lang="en-US" dirty="0">
                <a:solidFill>
                  <a:schemeClr val="bg1"/>
                </a:solidFill>
              </a:rPr>
              <a:t>Title of slide</a:t>
            </a:r>
            <a:endParaRPr lang="en-US" dirty="0"/>
          </a:p>
        </p:txBody>
      </p:sp>
    </p:spTree>
    <p:extLst>
      <p:ext uri="{BB962C8B-B14F-4D97-AF65-F5344CB8AC3E}">
        <p14:creationId xmlns:p14="http://schemas.microsoft.com/office/powerpoint/2010/main" val="3088907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4-4 - Body Slide Text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459D3BA-3FF1-9C42-8A28-0D281A8ACDB3}"/>
              </a:ext>
            </a:extLst>
          </p:cNvPr>
          <p:cNvSpPr/>
          <p:nvPr userDrawn="1"/>
        </p:nvSpPr>
        <p:spPr>
          <a:xfrm>
            <a:off x="0" y="0"/>
            <a:ext cx="9144000" cy="87782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Content Placeholder 5"/>
          <p:cNvSpPr>
            <a:spLocks noGrp="1"/>
          </p:cNvSpPr>
          <p:nvPr>
            <p:ph sz="quarter" idx="12"/>
          </p:nvPr>
        </p:nvSpPr>
        <p:spPr>
          <a:xfrm>
            <a:off x="182880" y="1024128"/>
            <a:ext cx="4297680" cy="373989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3"/>
          </p:nvPr>
        </p:nvSpPr>
        <p:spPr>
          <a:xfrm>
            <a:off x="4672584" y="1024128"/>
            <a:ext cx="4297680" cy="373989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6398EA8-44B2-4C45-9497-37487BF3C0CE}"/>
              </a:ext>
            </a:extLst>
          </p:cNvPr>
          <p:cNvSpPr>
            <a:spLocks noGrp="1"/>
          </p:cNvSpPr>
          <p:nvPr>
            <p:ph type="title" hasCustomPrompt="1"/>
          </p:nvPr>
        </p:nvSpPr>
        <p:spPr/>
        <p:txBody>
          <a:bodyPr/>
          <a:lstStyle>
            <a:lvl1pPr>
              <a:defRPr>
                <a:solidFill>
                  <a:schemeClr val="bg1"/>
                </a:solidFill>
              </a:defRPr>
            </a:lvl1pPr>
          </a:lstStyle>
          <a:p>
            <a:r>
              <a:rPr lang="en-US" dirty="0"/>
              <a:t>Title of slide</a:t>
            </a:r>
          </a:p>
        </p:txBody>
      </p:sp>
    </p:spTree>
    <p:extLst>
      <p:ext uri="{BB962C8B-B14F-4D97-AF65-F5344CB8AC3E}">
        <p14:creationId xmlns:p14="http://schemas.microsoft.com/office/powerpoint/2010/main" val="3454471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04-5 - Body Slide Text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6C4BEC-36F3-6A45-BDDC-DC86677EA31C}"/>
              </a:ext>
            </a:extLst>
          </p:cNvPr>
          <p:cNvSpPr/>
          <p:nvPr userDrawn="1"/>
        </p:nvSpPr>
        <p:spPr>
          <a:xfrm>
            <a:off x="2" y="0"/>
            <a:ext cx="3315906"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p>
        </p:txBody>
      </p:sp>
      <p:sp>
        <p:nvSpPr>
          <p:cNvPr id="9" name="Content Placeholder 4"/>
          <p:cNvSpPr>
            <a:spLocks noGrp="1"/>
          </p:cNvSpPr>
          <p:nvPr>
            <p:ph sz="quarter" idx="12"/>
          </p:nvPr>
        </p:nvSpPr>
        <p:spPr>
          <a:xfrm>
            <a:off x="3664915" y="146304"/>
            <a:ext cx="5314493" cy="469027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41E045E2-3B07-1643-A7AC-58D4E63A2559}"/>
              </a:ext>
            </a:extLst>
          </p:cNvPr>
          <p:cNvSpPr>
            <a:spLocks noGrp="1"/>
          </p:cNvSpPr>
          <p:nvPr>
            <p:ph type="title" hasCustomPrompt="1"/>
          </p:nvPr>
        </p:nvSpPr>
        <p:spPr>
          <a:xfrm>
            <a:off x="0" y="1420811"/>
            <a:ext cx="3315907" cy="2141265"/>
          </a:xfrm>
        </p:spPr>
        <p:txBody>
          <a:bodyPr wrap="square"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3" name="Footer Placeholder 4">
            <a:extLst>
              <a:ext uri="{FF2B5EF4-FFF2-40B4-BE49-F238E27FC236}">
                <a16:creationId xmlns:a16="http://schemas.microsoft.com/office/drawing/2014/main" id="{BBEC9CF5-9755-4045-812D-1DCACE8563AC}"/>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4" name="Slide Number Placeholder 5">
            <a:extLst>
              <a:ext uri="{FF2B5EF4-FFF2-40B4-BE49-F238E27FC236}">
                <a16:creationId xmlns:a16="http://schemas.microsoft.com/office/drawing/2014/main" id="{6B1F790D-63F8-C04B-B906-A18E76123E94}"/>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12" name="Picture 11">
            <a:extLst>
              <a:ext uri="{FF2B5EF4-FFF2-40B4-BE49-F238E27FC236}">
                <a16:creationId xmlns:a16="http://schemas.microsoft.com/office/drawing/2014/main" id="{19D599AD-0FAE-46D1-A1A1-7ADE1607D6F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15674422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image" Target="../media/image4.png"/><Relationship Id="rId5" Type="http://schemas.openxmlformats.org/officeDocument/2006/relationships/slideLayout" Target="../slideLayouts/slideLayout9.xml"/><Relationship Id="rId10" Type="http://schemas.openxmlformats.org/officeDocument/2006/relationships/theme" Target="../theme/theme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Title 1"/>
          <p:cNvSpPr txBox="1">
            <a:spLocks/>
          </p:cNvSpPr>
          <p:nvPr userDrawn="1"/>
        </p:nvSpPr>
        <p:spPr>
          <a:xfrm>
            <a:off x="257175" y="14933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b="0" dirty="0">
                <a:solidFill>
                  <a:schemeClr val="accent1"/>
                </a:solidFill>
                <a:latin typeface="+mj-lt"/>
              </a:rPr>
              <a:t>Cover</a:t>
            </a:r>
            <a:r>
              <a:rPr lang="en-US" b="0" baseline="0" dirty="0">
                <a:solidFill>
                  <a:schemeClr val="accent1"/>
                </a:solidFill>
                <a:latin typeface="+mj-lt"/>
              </a:rPr>
              <a:t> Pages</a:t>
            </a:r>
            <a:endParaRPr lang="en-US" b="0" dirty="0">
              <a:solidFill>
                <a:schemeClr val="accent1"/>
              </a:solidFill>
              <a:latin typeface="+mj-lt"/>
            </a:endParaRPr>
          </a:p>
        </p:txBody>
      </p:sp>
      <p:pic>
        <p:nvPicPr>
          <p:cNvPr id="3" name="Picture 2" descr="A picture containing object, clock, meter&#10;&#10;Description automatically generated">
            <a:extLst>
              <a:ext uri="{FF2B5EF4-FFF2-40B4-BE49-F238E27FC236}">
                <a16:creationId xmlns:a16="http://schemas.microsoft.com/office/drawing/2014/main" id="{868ECDBA-245B-4E0E-9A16-23E532C4C7F3}"/>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8235315" y="120902"/>
            <a:ext cx="737236" cy="180243"/>
          </a:xfrm>
          <a:prstGeom prst="rect">
            <a:avLst/>
          </a:prstGeom>
        </p:spPr>
      </p:pic>
    </p:spTree>
    <p:extLst>
      <p:ext uri="{BB962C8B-B14F-4D97-AF65-F5344CB8AC3E}">
        <p14:creationId xmlns:p14="http://schemas.microsoft.com/office/powerpoint/2010/main" val="1944603244"/>
      </p:ext>
    </p:extLst>
  </p:cSld>
  <p:clrMap bg1="lt1" tx1="dk1" bg2="lt2" tx2="dk2" accent1="accent1" accent2="accent2" accent3="accent3" accent4="accent4" accent5="accent5" accent6="accent6" hlink="hlink" folHlink="folHlink"/>
  <p:sldLayoutIdLst>
    <p:sldLayoutId id="2147483849" r:id="rId1"/>
  </p:sldLayoutIdLst>
  <p:hf sldNum="0" hdr="0" dt="0"/>
  <p:txStyles>
    <p:titleStyle>
      <a:lvl1pPr algn="l" defTabSz="343403" rtl="0" eaLnBrk="1" latinLnBrk="0" hangingPunct="1">
        <a:spcBef>
          <a:spcPct val="0"/>
        </a:spcBef>
        <a:buNone/>
        <a:defRPr sz="3200" b="0" i="0" kern="1200">
          <a:solidFill>
            <a:schemeClr val="tx1">
              <a:lumMod val="75000"/>
              <a:lumOff val="25000"/>
            </a:schemeClr>
          </a:solidFill>
          <a:latin typeface="Tele-GroteskFet" pitchFamily="2" charset="0"/>
          <a:ea typeface="+mj-ea"/>
          <a:cs typeface="Tele-GroteskFet" pitchFamily="2" charset="0"/>
        </a:defRPr>
      </a:lvl1pPr>
    </p:titleStyle>
    <p:bodyStyle>
      <a:lvl1pPr marL="257552" indent="-257552" algn="l" defTabSz="343403" rtl="0" eaLnBrk="1" latinLnBrk="0" hangingPunct="1">
        <a:spcBef>
          <a:spcPct val="20000"/>
        </a:spcBef>
        <a:buFont typeface="Wingdings" panose="05000000000000000000" pitchFamily="2" charset="2"/>
        <a:buChar char="§"/>
        <a:defRPr sz="2400" b="0" i="0" kern="1200">
          <a:solidFill>
            <a:schemeClr val="tx1">
              <a:lumMod val="75000"/>
              <a:lumOff val="25000"/>
            </a:schemeClr>
          </a:solidFill>
          <a:latin typeface="Arial" pitchFamily="34" charset="0"/>
          <a:ea typeface="+mn-ea"/>
          <a:cs typeface="Arial" pitchFamily="34" charset="0"/>
        </a:defRPr>
      </a:lvl1pPr>
      <a:lvl2pPr marL="558030" indent="-214627" algn="l" defTabSz="343403" rtl="0" eaLnBrk="1" latinLnBrk="0" hangingPunct="1">
        <a:spcBef>
          <a:spcPct val="20000"/>
        </a:spcBef>
        <a:buFont typeface="Wingdings" panose="05000000000000000000" pitchFamily="2" charset="2"/>
        <a:buChar char="§"/>
        <a:defRPr sz="1800" b="0" i="0" kern="1200">
          <a:solidFill>
            <a:schemeClr val="tx1">
              <a:lumMod val="75000"/>
              <a:lumOff val="25000"/>
            </a:schemeClr>
          </a:solidFill>
          <a:latin typeface="Arial" pitchFamily="34" charset="0"/>
          <a:ea typeface="+mn-ea"/>
          <a:cs typeface="Arial" pitchFamily="34" charset="0"/>
        </a:defRPr>
      </a:lvl2pPr>
      <a:lvl3pPr marL="858507" indent="-171701" algn="l" defTabSz="343403" rtl="0" eaLnBrk="1" latinLnBrk="0" hangingPunct="1">
        <a:spcBef>
          <a:spcPct val="20000"/>
        </a:spcBef>
        <a:buFont typeface="Wingdings" panose="05000000000000000000" pitchFamily="2" charset="2"/>
        <a:buChar char="§"/>
        <a:defRPr sz="1500" b="0" i="0" kern="1200">
          <a:solidFill>
            <a:schemeClr val="tx1">
              <a:lumMod val="75000"/>
              <a:lumOff val="25000"/>
            </a:schemeClr>
          </a:solidFill>
          <a:latin typeface="Arial" pitchFamily="34" charset="0"/>
          <a:ea typeface="+mn-ea"/>
          <a:cs typeface="Arial" pitchFamily="34" charset="0"/>
        </a:defRPr>
      </a:lvl3pPr>
      <a:lvl4pPr marL="1201910" indent="-171701" algn="l" defTabSz="343403" rtl="0" eaLnBrk="1" latinLnBrk="0" hangingPunct="1">
        <a:spcBef>
          <a:spcPct val="20000"/>
        </a:spcBef>
        <a:buFont typeface="Wingdings" panose="05000000000000000000" pitchFamily="2" charset="2"/>
        <a:buChar char="§"/>
        <a:defRPr sz="1200" b="0" i="0" kern="1200">
          <a:solidFill>
            <a:schemeClr val="tx1">
              <a:lumMod val="75000"/>
              <a:lumOff val="25000"/>
            </a:schemeClr>
          </a:solidFill>
          <a:latin typeface="Arial" pitchFamily="34" charset="0"/>
          <a:ea typeface="+mn-ea"/>
          <a:cs typeface="Arial" pitchFamily="34" charset="0"/>
        </a:defRPr>
      </a:lvl4pPr>
      <a:lvl5pPr marL="1545313" indent="-171701" algn="l" defTabSz="343403" rtl="0" eaLnBrk="1" latinLnBrk="0" hangingPunct="1">
        <a:spcBef>
          <a:spcPct val="20000"/>
        </a:spcBef>
        <a:buFont typeface="Wingdings" panose="05000000000000000000" pitchFamily="2" charset="2"/>
        <a:buChar char="§"/>
        <a:defRPr sz="1200" b="0" i="0" kern="1200">
          <a:solidFill>
            <a:schemeClr val="tx1">
              <a:lumMod val="75000"/>
              <a:lumOff val="25000"/>
            </a:schemeClr>
          </a:solidFill>
          <a:latin typeface="Arial" pitchFamily="34" charset="0"/>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Title 1"/>
          <p:cNvSpPr txBox="1">
            <a:spLocks/>
          </p:cNvSpPr>
          <p:nvPr userDrawn="1"/>
        </p:nvSpPr>
        <p:spPr>
          <a:xfrm>
            <a:off x="257175" y="14933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b="0" dirty="0">
                <a:solidFill>
                  <a:srgbClr val="E20074"/>
                </a:solidFill>
                <a:latin typeface="+mj-lt"/>
              </a:rPr>
              <a:t>Confidential statements</a:t>
            </a:r>
          </a:p>
        </p:txBody>
      </p:sp>
      <p:sp>
        <p:nvSpPr>
          <p:cNvPr id="10" name="Slide Number Placeholder 5">
            <a:extLst>
              <a:ext uri="{FF2B5EF4-FFF2-40B4-BE49-F238E27FC236}">
                <a16:creationId xmlns:a16="http://schemas.microsoft.com/office/drawing/2014/main" id="{0C229D9D-7059-F94E-9D10-5EA88E49696D}"/>
              </a:ext>
            </a:extLst>
          </p:cNvPr>
          <p:cNvSpPr txBox="1">
            <a:spLocks/>
          </p:cNvSpPr>
          <p:nvPr userDrawn="1"/>
        </p:nvSpPr>
        <p:spPr>
          <a:xfrm>
            <a:off x="48684" y="4938660"/>
            <a:ext cx="778933"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rPr>
              <a:pPr/>
              <a:t>‹#›</a:t>
            </a:fld>
            <a:endParaRPr lang="en-US" dirty="0">
              <a:solidFill>
                <a:schemeClr val="bg1"/>
              </a:solidFill>
            </a:endParaRPr>
          </a:p>
        </p:txBody>
      </p:sp>
      <p:sp>
        <p:nvSpPr>
          <p:cNvPr id="11" name="Footer Placeholder 4">
            <a:extLst>
              <a:ext uri="{FF2B5EF4-FFF2-40B4-BE49-F238E27FC236}">
                <a16:creationId xmlns:a16="http://schemas.microsoft.com/office/drawing/2014/main" id="{77D8F82A-1588-844F-812C-0654F71EBE87}"/>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2" name="Slide Number Placeholder 5">
            <a:extLst>
              <a:ext uri="{FF2B5EF4-FFF2-40B4-BE49-F238E27FC236}">
                <a16:creationId xmlns:a16="http://schemas.microsoft.com/office/drawing/2014/main" id="{2CC35E22-B7BA-F148-9808-D0A3E9063014}"/>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8" name="Picture 7" descr="A picture containing clock&#10;&#10;Description automatically generated">
            <a:extLst>
              <a:ext uri="{FF2B5EF4-FFF2-40B4-BE49-F238E27FC236}">
                <a16:creationId xmlns:a16="http://schemas.microsoft.com/office/drawing/2014/main" id="{B6C0F0FF-5A76-994B-B815-4EEBB7A3AB37}"/>
              </a:ext>
            </a:extLst>
          </p:cNvPr>
          <p:cNvPicPr>
            <a:picLocks noChangeAspect="1"/>
          </p:cNvPicPr>
          <p:nvPr userDrawn="1"/>
        </p:nvPicPr>
        <p:blipFill rotWithShape="1">
          <a:blip r:embed="rId4"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3597535080"/>
      </p:ext>
    </p:extLst>
  </p:cSld>
  <p:clrMap bg1="lt1" tx1="dk1" bg2="lt2" tx2="dk2" accent1="accent1" accent2="accent2" accent3="accent3" accent4="accent4" accent5="accent5" accent6="accent6" hlink="hlink" folHlink="folHlink"/>
  <p:sldLayoutIdLst>
    <p:sldLayoutId id="2147483662" r:id="rId1"/>
    <p:sldLayoutId id="2147483663" r:id="rId2"/>
  </p:sldLayoutIdLst>
  <p:hf sldNum="0" hdr="0" dt="0"/>
  <p:txStyles>
    <p:titleStyle>
      <a:lvl1pPr algn="l" defTabSz="343403" rtl="0" eaLnBrk="1" latinLnBrk="0" hangingPunct="1">
        <a:spcBef>
          <a:spcPct val="0"/>
        </a:spcBef>
        <a:buNone/>
        <a:defRPr sz="3200" b="0" i="0" kern="1200">
          <a:solidFill>
            <a:schemeClr val="tx1">
              <a:lumMod val="75000"/>
              <a:lumOff val="25000"/>
            </a:schemeClr>
          </a:solidFill>
          <a:latin typeface="Tele-GroteskUlt" pitchFamily="2" charset="0"/>
          <a:ea typeface="+mj-ea"/>
          <a:cs typeface="Tele-GroteskUlt" pitchFamily="2" charset="0"/>
        </a:defRPr>
      </a:lvl1pPr>
    </p:titleStyle>
    <p:bodyStyle>
      <a:lvl1pPr marL="0" indent="0" algn="l" defTabSz="343403" rtl="0" eaLnBrk="1" latinLnBrk="0" hangingPunct="1">
        <a:spcBef>
          <a:spcPct val="20000"/>
        </a:spcBef>
        <a:buFont typeface="Arial"/>
        <a:buNone/>
        <a:defRPr sz="2400" b="0" i="0" kern="1200">
          <a:solidFill>
            <a:schemeClr val="tx1">
              <a:lumMod val="75000"/>
              <a:lumOff val="25000"/>
            </a:schemeClr>
          </a:solidFill>
          <a:latin typeface="+mj-lt"/>
          <a:ea typeface="+mn-ea"/>
          <a:cs typeface="Arial" pitchFamily="34" charset="0"/>
        </a:defRPr>
      </a:lvl1pPr>
      <a:lvl2pPr marL="558030" indent="-214627" algn="l" defTabSz="343403" rtl="0" eaLnBrk="1" latinLnBrk="0" hangingPunct="1">
        <a:spcBef>
          <a:spcPct val="20000"/>
        </a:spcBef>
        <a:buFont typeface="Arial"/>
        <a:buChar char="–"/>
        <a:defRPr sz="1800" b="0" i="0" kern="1200">
          <a:solidFill>
            <a:schemeClr val="tx1">
              <a:lumMod val="75000"/>
              <a:lumOff val="25000"/>
            </a:schemeClr>
          </a:solidFill>
          <a:latin typeface="+mj-lt"/>
          <a:ea typeface="+mn-ea"/>
          <a:cs typeface="Arial" pitchFamily="34" charset="0"/>
        </a:defRPr>
      </a:lvl2pPr>
      <a:lvl3pPr marL="858507" indent="-171701" algn="l" defTabSz="343403" rtl="0" eaLnBrk="1" latinLnBrk="0" hangingPunct="1">
        <a:spcBef>
          <a:spcPct val="20000"/>
        </a:spcBef>
        <a:buFont typeface="Arial"/>
        <a:buChar char="•"/>
        <a:defRPr sz="1500" b="0" i="0" kern="1200">
          <a:solidFill>
            <a:schemeClr val="tx1">
              <a:lumMod val="75000"/>
              <a:lumOff val="25000"/>
            </a:schemeClr>
          </a:solidFill>
          <a:latin typeface="+mj-lt"/>
          <a:ea typeface="+mn-ea"/>
          <a:cs typeface="Arial" pitchFamily="34" charset="0"/>
        </a:defRPr>
      </a:lvl3pPr>
      <a:lvl4pPr marL="1201910"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4pPr>
      <a:lvl5pPr marL="1545313"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Title 1"/>
          <p:cNvSpPr txBox="1">
            <a:spLocks/>
          </p:cNvSpPr>
          <p:nvPr userDrawn="1"/>
        </p:nvSpPr>
        <p:spPr>
          <a:xfrm>
            <a:off x="361950" y="13536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dirty="0">
                <a:solidFill>
                  <a:schemeClr val="accent1"/>
                </a:solidFill>
                <a:latin typeface="+mj-lt"/>
              </a:rPr>
              <a:t>Section title slides  </a:t>
            </a:r>
          </a:p>
        </p:txBody>
      </p:sp>
      <p:sp>
        <p:nvSpPr>
          <p:cNvPr id="6" name="Subtitle 2"/>
          <p:cNvSpPr txBox="1">
            <a:spLocks/>
          </p:cNvSpPr>
          <p:nvPr userDrawn="1"/>
        </p:nvSpPr>
        <p:spPr>
          <a:xfrm>
            <a:off x="361950" y="1985460"/>
            <a:ext cx="6908800" cy="1513390"/>
          </a:xfrm>
          <a:prstGeom prst="rect">
            <a:avLst/>
          </a:prstGeom>
        </p:spPr>
        <p:txBody>
          <a:bodyPr>
            <a:normAutofit/>
          </a:bodyPr>
          <a:lstStyle>
            <a:lvl1pPr marL="0" indent="0" algn="l" defTabSz="343403" rtl="0" eaLnBrk="1" latinLnBrk="0" hangingPunct="1">
              <a:spcBef>
                <a:spcPct val="20000"/>
              </a:spcBef>
              <a:buFont typeface="Arial"/>
              <a:buNone/>
              <a:defRPr sz="1800" b="0" i="0" kern="1200">
                <a:solidFill>
                  <a:schemeClr val="tx1"/>
                </a:solidFill>
                <a:latin typeface="Tele-GroteskFet" pitchFamily="2" charset="0"/>
                <a:ea typeface="+mn-ea"/>
                <a:cs typeface="Tele-GroteskFet" pitchFamily="2" charset="0"/>
              </a:defRPr>
            </a:lvl1pPr>
            <a:lvl2pPr marL="343403" indent="0" algn="ctr" defTabSz="343403" rtl="0" eaLnBrk="1" latinLnBrk="0" hangingPunct="1">
              <a:spcBef>
                <a:spcPct val="20000"/>
              </a:spcBef>
              <a:buFont typeface="Arial"/>
              <a:buNone/>
              <a:defRPr sz="1800" b="0" i="0" kern="1200">
                <a:solidFill>
                  <a:schemeClr val="tx1">
                    <a:tint val="75000"/>
                  </a:schemeClr>
                </a:solidFill>
                <a:latin typeface="+mj-lt"/>
                <a:ea typeface="+mn-ea"/>
                <a:cs typeface="Arial" pitchFamily="34" charset="0"/>
              </a:defRPr>
            </a:lvl2pPr>
            <a:lvl3pPr marL="686806" indent="0" algn="ctr" defTabSz="343403" rtl="0" eaLnBrk="1" latinLnBrk="0" hangingPunct="1">
              <a:spcBef>
                <a:spcPct val="20000"/>
              </a:spcBef>
              <a:buFont typeface="Arial"/>
              <a:buNone/>
              <a:defRPr sz="1500" b="0" i="0" kern="1200">
                <a:solidFill>
                  <a:schemeClr val="tx1">
                    <a:tint val="75000"/>
                  </a:schemeClr>
                </a:solidFill>
                <a:latin typeface="+mj-lt"/>
                <a:ea typeface="+mn-ea"/>
                <a:cs typeface="Arial" pitchFamily="34" charset="0"/>
              </a:defRPr>
            </a:lvl3pPr>
            <a:lvl4pPr marL="1030209" indent="0" algn="ctr" defTabSz="343403" rtl="0" eaLnBrk="1" latinLnBrk="0" hangingPunct="1">
              <a:spcBef>
                <a:spcPct val="20000"/>
              </a:spcBef>
              <a:buFont typeface="Arial"/>
              <a:buNone/>
              <a:defRPr sz="1200" b="0" i="0" kern="1200">
                <a:solidFill>
                  <a:schemeClr val="tx1">
                    <a:tint val="75000"/>
                  </a:schemeClr>
                </a:solidFill>
                <a:latin typeface="+mj-lt"/>
                <a:ea typeface="+mn-ea"/>
                <a:cs typeface="Arial" pitchFamily="34" charset="0"/>
              </a:defRPr>
            </a:lvl4pPr>
            <a:lvl5pPr marL="1373612" indent="0" algn="ctr" defTabSz="343403" rtl="0" eaLnBrk="1" latinLnBrk="0" hangingPunct="1">
              <a:spcBef>
                <a:spcPct val="20000"/>
              </a:spcBef>
              <a:buFont typeface="Arial"/>
              <a:buNone/>
              <a:defRPr sz="1200" b="0" i="0" kern="1200">
                <a:solidFill>
                  <a:schemeClr val="tx1">
                    <a:tint val="75000"/>
                  </a:schemeClr>
                </a:solidFill>
                <a:latin typeface="+mj-lt"/>
                <a:ea typeface="+mn-ea"/>
                <a:cs typeface="Arial" pitchFamily="34" charset="0"/>
              </a:defRPr>
            </a:lvl5pPr>
            <a:lvl6pPr marL="1717015"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6pPr>
            <a:lvl7pPr marL="2060418"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7pPr>
            <a:lvl8pPr marL="2403820"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8pPr>
            <a:lvl9pPr marL="2747223"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9pPr>
          </a:lstStyle>
          <a:p>
            <a:r>
              <a:rPr lang="en-US" dirty="0">
                <a:latin typeface="+mn-lt"/>
              </a:rPr>
              <a:t>The</a:t>
            </a:r>
            <a:r>
              <a:rPr lang="en-US" baseline="0" dirty="0">
                <a:latin typeface="+mn-lt"/>
              </a:rPr>
              <a:t> provided layouts should be used for sub-sections or individual chapters within a presentation. </a:t>
            </a:r>
            <a:endParaRPr lang="en-US" dirty="0">
              <a:latin typeface="+mn-lt"/>
            </a:endParaRPr>
          </a:p>
        </p:txBody>
      </p:sp>
    </p:spTree>
    <p:extLst>
      <p:ext uri="{BB962C8B-B14F-4D97-AF65-F5344CB8AC3E}">
        <p14:creationId xmlns:p14="http://schemas.microsoft.com/office/powerpoint/2010/main" val="2909464674"/>
      </p:ext>
    </p:extLst>
  </p:cSld>
  <p:clrMap bg1="lt1" tx1="dk1" bg2="lt2" tx2="dk2" accent1="accent1" accent2="accent2" accent3="accent3" accent4="accent4" accent5="accent5" accent6="accent6" hlink="hlink" folHlink="folHlink"/>
  <p:sldLayoutIdLst>
    <p:sldLayoutId id="2147483742" r:id="rId1"/>
  </p:sldLayoutIdLst>
  <p:hf sldNum="0" hdr="0" dt="0"/>
  <p:txStyles>
    <p:titleStyle>
      <a:lvl1pPr algn="l" defTabSz="343403" rtl="0" eaLnBrk="1" latinLnBrk="0" hangingPunct="1">
        <a:spcBef>
          <a:spcPct val="0"/>
        </a:spcBef>
        <a:buNone/>
        <a:defRPr sz="3200" b="0" i="0" kern="1200">
          <a:solidFill>
            <a:schemeClr val="tx1">
              <a:lumMod val="75000"/>
              <a:lumOff val="25000"/>
            </a:schemeClr>
          </a:solidFill>
          <a:latin typeface="Tele-GroteskFet" pitchFamily="2" charset="0"/>
          <a:ea typeface="+mj-ea"/>
          <a:cs typeface="Tele-GroteskFet" pitchFamily="2" charset="0"/>
        </a:defRPr>
      </a:lvl1pPr>
    </p:titleStyle>
    <p:bodyStyle>
      <a:lvl1pPr marL="257552" indent="-257552" algn="l" defTabSz="343403" rtl="0" eaLnBrk="1" latinLnBrk="0" hangingPunct="1">
        <a:spcBef>
          <a:spcPct val="20000"/>
        </a:spcBef>
        <a:buFont typeface="Arial"/>
        <a:buChar char="•"/>
        <a:defRPr sz="2400" b="0" i="0" kern="1200">
          <a:solidFill>
            <a:schemeClr val="tx1">
              <a:lumMod val="75000"/>
              <a:lumOff val="25000"/>
            </a:schemeClr>
          </a:solidFill>
          <a:latin typeface="+mj-lt"/>
          <a:ea typeface="+mn-ea"/>
          <a:cs typeface="Arial" pitchFamily="34" charset="0"/>
        </a:defRPr>
      </a:lvl1pPr>
      <a:lvl2pPr marL="558030" indent="-214627" algn="l" defTabSz="343403" rtl="0" eaLnBrk="1" latinLnBrk="0" hangingPunct="1">
        <a:spcBef>
          <a:spcPct val="20000"/>
        </a:spcBef>
        <a:buFont typeface="Arial"/>
        <a:buChar char="–"/>
        <a:defRPr sz="1800" b="0" i="0" kern="1200">
          <a:solidFill>
            <a:schemeClr val="tx1">
              <a:lumMod val="75000"/>
              <a:lumOff val="25000"/>
            </a:schemeClr>
          </a:solidFill>
          <a:latin typeface="+mj-lt"/>
          <a:ea typeface="+mn-ea"/>
          <a:cs typeface="Arial" pitchFamily="34" charset="0"/>
        </a:defRPr>
      </a:lvl2pPr>
      <a:lvl3pPr marL="858507" indent="-171701" algn="l" defTabSz="343403" rtl="0" eaLnBrk="1" latinLnBrk="0" hangingPunct="1">
        <a:spcBef>
          <a:spcPct val="20000"/>
        </a:spcBef>
        <a:buFont typeface="Arial"/>
        <a:buChar char="•"/>
        <a:defRPr sz="1500" b="0" i="0" kern="1200">
          <a:solidFill>
            <a:schemeClr val="tx1">
              <a:lumMod val="75000"/>
              <a:lumOff val="25000"/>
            </a:schemeClr>
          </a:solidFill>
          <a:latin typeface="+mj-lt"/>
          <a:ea typeface="+mn-ea"/>
          <a:cs typeface="Arial" pitchFamily="34" charset="0"/>
        </a:defRPr>
      </a:lvl3pPr>
      <a:lvl4pPr marL="1201910"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4pPr>
      <a:lvl5pPr marL="1545313"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79" y="150252"/>
            <a:ext cx="8825079" cy="552973"/>
          </a:xfrm>
          <a:prstGeom prst="rect">
            <a:avLst/>
          </a:prstGeom>
        </p:spPr>
        <p:txBody>
          <a:bodyPr vert="horz" lIns="68681" tIns="34340" rIns="68681" bIns="34340" rtlCol="0" anchor="ctr">
            <a:normAutofit/>
          </a:bodyPr>
          <a:lstStyle/>
          <a:p>
            <a:r>
              <a:rPr lang="en-US" dirty="0"/>
              <a:t>Body – no image</a:t>
            </a:r>
          </a:p>
        </p:txBody>
      </p:sp>
      <p:sp>
        <p:nvSpPr>
          <p:cNvPr id="3" name="Text Placeholder 2"/>
          <p:cNvSpPr>
            <a:spLocks noGrp="1"/>
          </p:cNvSpPr>
          <p:nvPr>
            <p:ph type="body" idx="1"/>
          </p:nvPr>
        </p:nvSpPr>
        <p:spPr>
          <a:xfrm>
            <a:off x="182880" y="876075"/>
            <a:ext cx="8825078" cy="3883704"/>
          </a:xfrm>
          <a:prstGeom prst="rect">
            <a:avLst/>
          </a:prstGeom>
        </p:spPr>
        <p:txBody>
          <a:bodyPr vert="horz" lIns="68681" tIns="34340" rIns="68681" bIns="3434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Footer Placeholder 4">
            <a:extLst>
              <a:ext uri="{FF2B5EF4-FFF2-40B4-BE49-F238E27FC236}">
                <a16:creationId xmlns:a16="http://schemas.microsoft.com/office/drawing/2014/main" id="{6361AF82-B2CD-DC4C-882F-DF7021C9AE22}"/>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1" name="Slide Number Placeholder 5">
            <a:extLst>
              <a:ext uri="{FF2B5EF4-FFF2-40B4-BE49-F238E27FC236}">
                <a16:creationId xmlns:a16="http://schemas.microsoft.com/office/drawing/2014/main" id="{754763E8-FA2B-9141-8ABC-5B7B38C2C35E}"/>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8" name="Picture 7" descr="A picture containing clock&#10;&#10;Description automatically generated">
            <a:extLst>
              <a:ext uri="{FF2B5EF4-FFF2-40B4-BE49-F238E27FC236}">
                <a16:creationId xmlns:a16="http://schemas.microsoft.com/office/drawing/2014/main" id="{8AF7CE43-CD6B-E34C-B5A7-013775297793}"/>
              </a:ext>
            </a:extLst>
          </p:cNvPr>
          <p:cNvPicPr>
            <a:picLocks noChangeAspect="1"/>
          </p:cNvPicPr>
          <p:nvPr userDrawn="1"/>
        </p:nvPicPr>
        <p:blipFill rotWithShape="1">
          <a:blip r:embed="rId11"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428801282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839" r:id="rId3"/>
    <p:sldLayoutId id="2147483852" r:id="rId4"/>
    <p:sldLayoutId id="2147483739" r:id="rId5"/>
    <p:sldLayoutId id="2147483869" r:id="rId6"/>
    <p:sldLayoutId id="2147483853" r:id="rId7"/>
    <p:sldLayoutId id="2147483740" r:id="rId8"/>
    <p:sldLayoutId id="2147483860" r:id="rId9"/>
  </p:sldLayoutIdLst>
  <p:hf sldNum="0" hdr="0" dt="0"/>
  <p:txStyles>
    <p:titleStyle>
      <a:lvl1pPr algn="l" defTabSz="343403" rtl="0" eaLnBrk="1" latinLnBrk="0" hangingPunct="1">
        <a:spcBef>
          <a:spcPct val="0"/>
        </a:spcBef>
        <a:buNone/>
        <a:defRPr sz="3200" b="0" i="0" kern="1200">
          <a:solidFill>
            <a:schemeClr val="accent1"/>
          </a:solidFill>
          <a:latin typeface="+mj-lt"/>
          <a:ea typeface="TeleGrotesk Next Ultra" pitchFamily="2" charset="0"/>
          <a:cs typeface="TeleGrotesk Next Ultra"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1" i="0" kern="1200">
          <a:solidFill>
            <a:schemeClr val="tx1"/>
          </a:solidFill>
          <a:latin typeface="+mn-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79" y="150252"/>
            <a:ext cx="8825079" cy="552973"/>
          </a:xfrm>
          <a:prstGeom prst="rect">
            <a:avLst/>
          </a:prstGeom>
        </p:spPr>
        <p:txBody>
          <a:bodyPr vert="horz" lIns="68681" tIns="34340" rIns="68681" bIns="34340" rtlCol="0" anchor="ctr">
            <a:normAutofit/>
          </a:bodyPr>
          <a:lstStyle/>
          <a:p>
            <a:r>
              <a:rPr lang="en-US" dirty="0"/>
              <a:t>Body Slides with Image</a:t>
            </a:r>
          </a:p>
        </p:txBody>
      </p:sp>
      <p:sp>
        <p:nvSpPr>
          <p:cNvPr id="3" name="Text Placeholder 2"/>
          <p:cNvSpPr>
            <a:spLocks noGrp="1"/>
          </p:cNvSpPr>
          <p:nvPr>
            <p:ph type="body" idx="1"/>
          </p:nvPr>
        </p:nvSpPr>
        <p:spPr>
          <a:xfrm>
            <a:off x="182880" y="876075"/>
            <a:ext cx="8825078" cy="3883704"/>
          </a:xfrm>
          <a:prstGeom prst="rect">
            <a:avLst/>
          </a:prstGeom>
        </p:spPr>
        <p:txBody>
          <a:bodyPr vert="horz" lIns="68681" tIns="34340" rIns="68681" bIns="3434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Footer Placeholder 4">
            <a:extLst>
              <a:ext uri="{FF2B5EF4-FFF2-40B4-BE49-F238E27FC236}">
                <a16:creationId xmlns:a16="http://schemas.microsoft.com/office/drawing/2014/main" id="{C00C36C0-C151-B84F-89D6-B19CD7E69020}"/>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2" name="Slide Number Placeholder 5">
            <a:extLst>
              <a:ext uri="{FF2B5EF4-FFF2-40B4-BE49-F238E27FC236}">
                <a16:creationId xmlns:a16="http://schemas.microsoft.com/office/drawing/2014/main" id="{D085C0C0-F226-FE41-8EA1-E5BCBD71401B}"/>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7" name="Picture 6" descr="A picture containing clock&#10;&#10;Description automatically generated">
            <a:extLst>
              <a:ext uri="{FF2B5EF4-FFF2-40B4-BE49-F238E27FC236}">
                <a16:creationId xmlns:a16="http://schemas.microsoft.com/office/drawing/2014/main" id="{0EF151B8-CE97-6F4E-97B6-BFC9B64DC092}"/>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301311360"/>
      </p:ext>
    </p:extLst>
  </p:cSld>
  <p:clrMap bg1="lt1" tx1="dk1" bg2="lt2" tx2="dk2" accent1="accent1" accent2="accent2" accent3="accent3" accent4="accent4" accent5="accent5" accent6="accent6" hlink="hlink" folHlink="folHlink"/>
  <p:hf sldNum="0" hdr="0" dt="0"/>
  <p:txStyles>
    <p:titleStyle>
      <a:lvl1pPr algn="l" defTabSz="343403" rtl="0" eaLnBrk="1" latinLnBrk="0" hangingPunct="1">
        <a:spcBef>
          <a:spcPct val="0"/>
        </a:spcBef>
        <a:buNone/>
        <a:defRPr sz="3200" b="0" i="0" kern="1200">
          <a:solidFill>
            <a:schemeClr val="accent1"/>
          </a:solidFill>
          <a:latin typeface="+mj-lt"/>
          <a:ea typeface="+mj-ea"/>
          <a:cs typeface="Tele-GroteskUlt"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1" i="0" kern="1200">
          <a:solidFill>
            <a:schemeClr val="tx1"/>
          </a:solidFill>
          <a:latin typeface="+mn-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itle 1"/>
          <p:cNvSpPr txBox="1">
            <a:spLocks/>
          </p:cNvSpPr>
          <p:nvPr userDrawn="1"/>
        </p:nvSpPr>
        <p:spPr>
          <a:xfrm>
            <a:off x="257175" y="14933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dirty="0">
                <a:solidFill>
                  <a:schemeClr val="accent1"/>
                </a:solidFill>
                <a:latin typeface="+mj-lt"/>
              </a:rPr>
              <a:t>Closing</a:t>
            </a:r>
            <a:r>
              <a:rPr lang="en-US" baseline="0" dirty="0">
                <a:solidFill>
                  <a:schemeClr val="accent1"/>
                </a:solidFill>
                <a:latin typeface="+mj-lt"/>
              </a:rPr>
              <a:t> Slides</a:t>
            </a:r>
            <a:endParaRPr lang="en-US" dirty="0">
              <a:solidFill>
                <a:schemeClr val="accent1"/>
              </a:solidFill>
              <a:latin typeface="+mj-lt"/>
            </a:endParaRPr>
          </a:p>
        </p:txBody>
      </p:sp>
    </p:spTree>
    <p:extLst>
      <p:ext uri="{BB962C8B-B14F-4D97-AF65-F5344CB8AC3E}">
        <p14:creationId xmlns:p14="http://schemas.microsoft.com/office/powerpoint/2010/main" val="2045454177"/>
      </p:ext>
    </p:extLst>
  </p:cSld>
  <p:clrMap bg1="lt1" tx1="dk1" bg2="lt2" tx2="dk2" accent1="accent1" accent2="accent2" accent3="accent3" accent4="accent4" accent5="accent5" accent6="accent6" hlink="hlink" folHlink="folHlink"/>
  <p:sldLayoutIdLst>
    <p:sldLayoutId id="2147483685" r:id="rId1"/>
    <p:sldLayoutId id="2147483722" r:id="rId2"/>
  </p:sldLayoutIdLst>
  <p:hf sldNum="0" hdr="0" dt="0"/>
  <p:txStyles>
    <p:titleStyle>
      <a:lvl1pPr algn="ctr" defTabSz="343403" rtl="0" eaLnBrk="1" latinLnBrk="0" hangingPunct="1">
        <a:spcBef>
          <a:spcPct val="0"/>
        </a:spcBef>
        <a:buNone/>
        <a:defRPr sz="3200" b="0" i="0" kern="1200">
          <a:solidFill>
            <a:schemeClr val="tx1">
              <a:lumMod val="75000"/>
              <a:lumOff val="25000"/>
            </a:schemeClr>
          </a:solidFill>
          <a:latin typeface="Tele-GroteskUlt" pitchFamily="2" charset="0"/>
          <a:ea typeface="+mj-ea"/>
          <a:cs typeface="Tele-GroteskUlt"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0" i="0" kern="1200">
          <a:solidFill>
            <a:schemeClr val="tx1">
              <a:lumMod val="75000"/>
              <a:lumOff val="25000"/>
            </a:schemeClr>
          </a:solidFill>
          <a:latin typeface="+mj-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lumMod val="75000"/>
              <a:lumOff val="25000"/>
            </a:schemeClr>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lumMod val="75000"/>
              <a:lumOff val="25000"/>
            </a:schemeClr>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A7865F2-9E5E-4967-92F9-71FA8C40FE9B}"/>
              </a:ext>
            </a:extLst>
          </p:cNvPr>
          <p:cNvSpPr>
            <a:spLocks noGrp="1"/>
          </p:cNvSpPr>
          <p:nvPr>
            <p:ph type="title"/>
          </p:nvPr>
        </p:nvSpPr>
        <p:spPr/>
        <p:txBody>
          <a:bodyPr>
            <a:noAutofit/>
          </a:bodyPr>
          <a:lstStyle/>
          <a:p>
            <a:r>
              <a:rPr lang="en-US" sz="5400" dirty="0"/>
              <a:t>Views on RAN4 Rel-20 5G-A UE RF topics</a:t>
            </a:r>
          </a:p>
        </p:txBody>
      </p:sp>
      <p:sp>
        <p:nvSpPr>
          <p:cNvPr id="2" name="Subtitle 1">
            <a:extLst>
              <a:ext uri="{FF2B5EF4-FFF2-40B4-BE49-F238E27FC236}">
                <a16:creationId xmlns:a16="http://schemas.microsoft.com/office/drawing/2014/main" id="{709ED3E3-E047-024A-9B6E-1BF32C68DA68}"/>
              </a:ext>
            </a:extLst>
          </p:cNvPr>
          <p:cNvSpPr>
            <a:spLocks noGrp="1"/>
          </p:cNvSpPr>
          <p:nvPr>
            <p:ph type="subTitle" idx="1"/>
          </p:nvPr>
        </p:nvSpPr>
        <p:spPr>
          <a:xfrm>
            <a:off x="1221412" y="3511075"/>
            <a:ext cx="6382765" cy="364286"/>
          </a:xfrm>
        </p:spPr>
        <p:txBody>
          <a:bodyPr>
            <a:normAutofit fontScale="62500" lnSpcReduction="20000"/>
          </a:bodyPr>
          <a:lstStyle/>
          <a:p>
            <a:r>
              <a:rPr lang="en-US" dirty="0"/>
              <a:t>T-Mobile USA, RAN#109, September 2025</a:t>
            </a:r>
          </a:p>
        </p:txBody>
      </p:sp>
      <p:sp>
        <p:nvSpPr>
          <p:cNvPr id="5" name="TextBox 4">
            <a:extLst>
              <a:ext uri="{FF2B5EF4-FFF2-40B4-BE49-F238E27FC236}">
                <a16:creationId xmlns:a16="http://schemas.microsoft.com/office/drawing/2014/main" id="{B131CB10-AB4F-A3E4-7322-061C1A34B608}"/>
              </a:ext>
            </a:extLst>
          </p:cNvPr>
          <p:cNvSpPr txBox="1"/>
          <p:nvPr/>
        </p:nvSpPr>
        <p:spPr>
          <a:xfrm>
            <a:off x="7284720" y="300446"/>
            <a:ext cx="1577340" cy="830997"/>
          </a:xfrm>
          <a:prstGeom prst="rect">
            <a:avLst/>
          </a:prstGeom>
          <a:noFill/>
        </p:spPr>
        <p:txBody>
          <a:bodyPr wrap="square" rtlCol="0">
            <a:spAutoFit/>
          </a:bodyPr>
          <a:lstStyle/>
          <a:p>
            <a:r>
              <a:rPr lang="en-US" sz="2400">
                <a:latin typeface="Tele-GroteskNor" pitchFamily="2" charset="0"/>
                <a:cs typeface="Arial" pitchFamily="34" charset="0"/>
              </a:rPr>
              <a:t>RP-252760</a:t>
            </a:r>
            <a:endParaRPr lang="en-US" sz="2400" dirty="0">
              <a:latin typeface="Tele-GroteskNor" pitchFamily="2" charset="0"/>
              <a:cs typeface="Arial" pitchFamily="34" charset="0"/>
            </a:endParaRPr>
          </a:p>
          <a:p>
            <a:endParaRPr lang="en-US" sz="2400" dirty="0">
              <a:latin typeface="Tele-GroteskNor" pitchFamily="2" charset="0"/>
              <a:cs typeface="Arial" pitchFamily="34" charset="0"/>
            </a:endParaRPr>
          </a:p>
        </p:txBody>
      </p:sp>
    </p:spTree>
    <p:extLst>
      <p:ext uri="{BB962C8B-B14F-4D97-AF65-F5344CB8AC3E}">
        <p14:creationId xmlns:p14="http://schemas.microsoft.com/office/powerpoint/2010/main" val="2206103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B92EE-E48A-1966-B078-F332CADD7C69}"/>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C33D0FCC-888D-94C7-CAAF-74F09BB90E73}"/>
              </a:ext>
            </a:extLst>
          </p:cNvPr>
          <p:cNvSpPr>
            <a:spLocks noGrp="1"/>
          </p:cNvSpPr>
          <p:nvPr>
            <p:ph sz="quarter" idx="12"/>
          </p:nvPr>
        </p:nvSpPr>
        <p:spPr/>
        <p:txBody>
          <a:bodyPr>
            <a:normAutofit fontScale="92500" lnSpcReduction="10000"/>
          </a:bodyPr>
          <a:lstStyle/>
          <a:p>
            <a:pPr marL="0" marR="0" lvl="0" indent="0">
              <a:spcBef>
                <a:spcPts val="1800"/>
              </a:spcBef>
              <a:spcAft>
                <a:spcPts val="1200"/>
              </a:spcAft>
              <a:buNone/>
              <a:tabLst>
                <a:tab pos="3425190" algn="l"/>
              </a:tabLst>
            </a:pPr>
            <a:r>
              <a:rPr lang="en-US" sz="1600" b="1" kern="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UE RF centric evolution </a:t>
            </a:r>
            <a:endParaRPr lang="en-US" sz="1600" b="1" kern="16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marR="0" lvl="1" indent="0">
              <a:spcBef>
                <a:spcPts val="600"/>
              </a:spcBef>
              <a:spcAft>
                <a:spcPts val="900"/>
              </a:spcAft>
              <a:buNone/>
              <a:tabLst>
                <a:tab pos="365760" algn="l"/>
              </a:tabLst>
            </a:pPr>
            <a:r>
              <a:rPr lang="en-US" sz="1200" b="1"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Agreements:</a:t>
            </a:r>
            <a:endParaRPr lang="en-US" sz="1200" b="1" i="1"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buNone/>
            </a:pPr>
            <a:r>
              <a:rPr lang="en-US" sz="1200" b="1" dirty="0">
                <a:solidFill>
                  <a:srgbClr val="000000"/>
                </a:solidFill>
                <a:effectLst/>
                <a:latin typeface="Times New Roman" panose="02020603050405020304" pitchFamily="18" charset="0"/>
                <a:ea typeface="Times New Roman" panose="02020603050405020304" pitchFamily="18" charset="0"/>
              </a:rPr>
              <a:t>The high-level scope of</a:t>
            </a:r>
            <a:r>
              <a:rPr lang="en-US" sz="1200" b="1" dirty="0">
                <a:effectLst/>
                <a:latin typeface="Times New Roman" panose="02020603050405020304" pitchFamily="18" charset="0"/>
                <a:ea typeface="Times New Roman" panose="02020603050405020304" pitchFamily="18" charset="0"/>
              </a:rPr>
              <a:t> the WI on UE RF centric evolution (the exact scope and WID draft will be discussed and decided in RAN#109):</a:t>
            </a:r>
            <a:endParaRPr lang="en-US" sz="1200" dirty="0">
              <a:effectLst/>
              <a:latin typeface="Times New Roman" panose="02020603050405020304" pitchFamily="18" charset="0"/>
              <a:ea typeface="Times New Roman" panose="02020603050405020304" pitchFamily="18" charset="0"/>
            </a:endParaRPr>
          </a:p>
          <a:p>
            <a:pPr marL="342900" marR="0" lvl="0" indent="-342900">
              <a:buFont typeface="Times" panose="02020603050405020304" pitchFamily="18" charset="0"/>
              <a:buChar char="-"/>
            </a:pPr>
            <a:r>
              <a:rPr lang="en-US" sz="1200" dirty="0">
                <a:effectLst/>
                <a:latin typeface="Times New Roman" panose="02020603050405020304" pitchFamily="18" charset="0"/>
                <a:ea typeface="Batang" panose="02030600000101010101" pitchFamily="18" charset="-127"/>
              </a:rPr>
              <a:t>FR1 HPUE enhancement</a:t>
            </a:r>
          </a:p>
          <a:p>
            <a:pPr marL="742950" marR="0" lvl="1" indent="-285750">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Further consider/discuss until RAN#109 on the detailed scope</a:t>
            </a:r>
          </a:p>
          <a:p>
            <a:pPr marL="742950" marR="0" lvl="1" indent="-285750">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This work is to focus on the TN application</a:t>
            </a:r>
          </a:p>
          <a:p>
            <a:pPr marL="342900" marR="0" lvl="0" indent="-342900">
              <a:buFont typeface="Times" panose="02020603050405020304" pitchFamily="18" charset="0"/>
              <a:buChar char="-"/>
            </a:pPr>
            <a:r>
              <a:rPr lang="en-US" sz="1200" dirty="0">
                <a:effectLst/>
                <a:latin typeface="Times New Roman" panose="02020603050405020304" pitchFamily="18" charset="0"/>
                <a:ea typeface="Batang" panose="02030600000101010101" pitchFamily="18" charset="-127"/>
              </a:rPr>
              <a:t>6MHz channel bandwidth</a:t>
            </a:r>
          </a:p>
          <a:p>
            <a:pPr marL="742950" marR="0" lvl="1" indent="-285750">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It can be prioritized to FDD band &lt;1GHz</a:t>
            </a:r>
          </a:p>
          <a:p>
            <a:pPr marL="342900" marR="0" lvl="0" indent="-342900">
              <a:buFont typeface="Times" panose="02020603050405020304" pitchFamily="18" charset="0"/>
              <a:buChar char="-"/>
            </a:pPr>
            <a:r>
              <a:rPr lang="en-US" sz="1200" dirty="0">
                <a:effectLst/>
                <a:latin typeface="Times New Roman" panose="02020603050405020304" pitchFamily="18" charset="0"/>
                <a:ea typeface="SimSun" panose="02010600030101010101" pitchFamily="2" charset="-122"/>
              </a:rPr>
              <a:t>Study and, if feasible, reduce UE MPR values with the relaxed Tx EVM requirement for 5G NR higher modulation orders, i.e., 64QAM , 256QAM</a:t>
            </a:r>
            <a:endParaRPr lang="en-US" sz="1200" dirty="0">
              <a:effectLst/>
              <a:latin typeface="Times New Roman" panose="02020603050405020304" pitchFamily="18" charset="0"/>
              <a:ea typeface="Batang" panose="02030600000101010101" pitchFamily="18" charset="-127"/>
            </a:endParaRPr>
          </a:p>
          <a:p>
            <a:pPr marL="742950" marR="0" lvl="1" indent="-285750">
              <a:buFont typeface="Courier New" panose="02070309020205020404" pitchFamily="49" charset="0"/>
              <a:buChar char="o"/>
            </a:pPr>
            <a:r>
              <a:rPr lang="en-US" sz="1200" dirty="0">
                <a:effectLst/>
                <a:latin typeface="Times New Roman" panose="02020603050405020304" pitchFamily="18" charset="0"/>
                <a:ea typeface="SimSun" panose="02010600030101010101" pitchFamily="2" charset="-122"/>
              </a:rPr>
              <a:t>BS </a:t>
            </a:r>
            <a:r>
              <a:rPr lang="en-US" sz="1200" dirty="0" err="1">
                <a:effectLst/>
                <a:latin typeface="Times New Roman" panose="02020603050405020304" pitchFamily="18" charset="0"/>
                <a:ea typeface="SimSun" panose="02010600030101010101" pitchFamily="2" charset="-122"/>
              </a:rPr>
              <a:t>demod</a:t>
            </a:r>
            <a:r>
              <a:rPr lang="en-US" sz="1200" dirty="0">
                <a:effectLst/>
                <a:latin typeface="Times New Roman" panose="02020603050405020304" pitchFamily="18" charset="0"/>
                <a:ea typeface="SimSun" panose="02010600030101010101" pitchFamily="2" charset="-122"/>
              </a:rPr>
              <a:t> scope is included.</a:t>
            </a:r>
            <a:endParaRPr lang="en-US" sz="1200" dirty="0">
              <a:effectLst/>
              <a:latin typeface="Times New Roman" panose="02020603050405020304" pitchFamily="18" charset="0"/>
              <a:ea typeface="Times New Roman" panose="02020603050405020304" pitchFamily="18" charset="0"/>
            </a:endParaRPr>
          </a:p>
          <a:p>
            <a:pPr marL="742950" marR="0" lvl="1" indent="-285750">
              <a:buFont typeface="Courier New" panose="02070309020205020404" pitchFamily="49" charset="0"/>
              <a:buChar char="o"/>
            </a:pPr>
            <a:r>
              <a:rPr lang="en-US" sz="1200" dirty="0">
                <a:effectLst/>
                <a:latin typeface="Times New Roman" panose="02020603050405020304" pitchFamily="18" charset="0"/>
                <a:ea typeface="SimSun" panose="02010600030101010101" pitchFamily="2" charset="-122"/>
              </a:rPr>
              <a:t>The study is performed based on non-AI-based approach at BS receiver as baseline and without RAN1 impact</a:t>
            </a:r>
            <a:endParaRPr lang="en-US" sz="1200" dirty="0">
              <a:effectLst/>
              <a:latin typeface="Times New Roman" panose="02020603050405020304" pitchFamily="18" charset="0"/>
              <a:ea typeface="Times New Roman" panose="02020603050405020304" pitchFamily="18" charset="0"/>
            </a:endParaRPr>
          </a:p>
          <a:p>
            <a:pPr marL="1143000" marR="0" lvl="2" indent="-228600">
              <a:buFont typeface="Wingdings" panose="05000000000000000000" pitchFamily="2" charset="2"/>
              <a:buChar char=""/>
            </a:pPr>
            <a:r>
              <a:rPr lang="en-US" sz="1200" dirty="0">
                <a:effectLst/>
                <a:latin typeface="Times New Roman" panose="02020603050405020304" pitchFamily="18" charset="0"/>
                <a:ea typeface="SimSun" panose="02010600030101010101" pitchFamily="2" charset="-122"/>
              </a:rPr>
              <a:t>The details for study is to be discussed until RAN#109</a:t>
            </a:r>
            <a:endParaRPr lang="en-US" sz="1200" dirty="0">
              <a:effectLst/>
              <a:latin typeface="Times New Roman" panose="02020603050405020304" pitchFamily="18" charset="0"/>
              <a:ea typeface="Times New Roman" panose="02020603050405020304" pitchFamily="18" charset="0"/>
            </a:endParaRPr>
          </a:p>
          <a:p>
            <a:pPr marL="742950" marR="0" lvl="1" indent="-285750">
              <a:spcAft>
                <a:spcPts val="500"/>
              </a:spcAft>
              <a:buFont typeface="Courier New" panose="02070309020205020404" pitchFamily="49" charset="0"/>
              <a:buChar char="o"/>
            </a:pPr>
            <a:r>
              <a:rPr lang="en-US" sz="1200" dirty="0">
                <a:effectLst/>
                <a:latin typeface="Times New Roman" panose="02020603050405020304" pitchFamily="18" charset="0"/>
                <a:ea typeface="SimSun" panose="02010600030101010101" pitchFamily="2" charset="-122"/>
              </a:rPr>
              <a:t>This work will be started in Q1’26. If the similar</a:t>
            </a:r>
            <a:r>
              <a:rPr lang="en-US" sz="1200" strike="sngStrike" dirty="0">
                <a:effectLst/>
                <a:latin typeface="Times New Roman" panose="02020603050405020304" pitchFamily="18" charset="0"/>
                <a:ea typeface="SimSun" panose="02010600030101010101" pitchFamily="2" charset="-122"/>
              </a:rPr>
              <a:t> </a:t>
            </a:r>
            <a:r>
              <a:rPr lang="en-US" sz="1200" dirty="0">
                <a:effectLst/>
                <a:latin typeface="Times New Roman" panose="02020603050405020304" pitchFamily="18" charset="0"/>
                <a:ea typeface="SimSun" panose="02010600030101010101" pitchFamily="2" charset="-122"/>
              </a:rPr>
              <a:t>scope (The examples include the enhancements enabled by BS advanced receiver and UE Tx signal modifications. It is noted that referring to these examples in this WF should not be deemed as taking these examples as the baseline or starting point in 6G study) is agreed by RAN4 to be studied in 6G, it will be removed from 5G-A package. In this case, it is possible that 6G related conclusion can be applied to 5G.</a:t>
            </a:r>
            <a:endParaRPr lang="en-US" sz="1200" dirty="0">
              <a:effectLst/>
              <a:latin typeface="Times New Roman" panose="02020603050405020304" pitchFamily="18" charset="0"/>
              <a:ea typeface="Times New Roman" panose="02020603050405020304" pitchFamily="18" charset="0"/>
            </a:endParaRPr>
          </a:p>
          <a:p>
            <a:pPr marL="342900" marR="0" lvl="0" indent="-342900">
              <a:buFont typeface="Times" panose="02020603050405020304" pitchFamily="18" charset="0"/>
              <a:buChar char="-"/>
            </a:pPr>
            <a:r>
              <a:rPr lang="en-US" sz="1200" dirty="0">
                <a:effectLst/>
                <a:latin typeface="Times New Roman" panose="02020603050405020304" pitchFamily="18" charset="0"/>
                <a:ea typeface="Batang" panose="02030600000101010101" pitchFamily="18" charset="-127"/>
              </a:rPr>
              <a:t>No RAN1/2 scope is expected</a:t>
            </a:r>
          </a:p>
          <a:p>
            <a:pPr marL="342900" marR="0" lvl="0" indent="-342900">
              <a:buFont typeface="Times" panose="02020603050405020304" pitchFamily="18" charset="0"/>
              <a:buChar char="-"/>
            </a:pPr>
            <a:r>
              <a:rPr lang="en-US" sz="1200" dirty="0">
                <a:effectLst/>
                <a:latin typeface="Times New Roman" panose="02020603050405020304" pitchFamily="18" charset="0"/>
                <a:ea typeface="Batang" panose="02030600000101010101" pitchFamily="18" charset="-127"/>
              </a:rPr>
              <a:t>Target 0.5 RF TU in Q4’25 and 1.25 TU (0.75 RF and [0.5] </a:t>
            </a:r>
            <a:r>
              <a:rPr lang="en-US" sz="1200" dirty="0" err="1">
                <a:effectLst/>
                <a:latin typeface="Times New Roman" panose="02020603050405020304" pitchFamily="18" charset="0"/>
                <a:ea typeface="Batang" panose="02030600000101010101" pitchFamily="18" charset="-127"/>
              </a:rPr>
              <a:t>Demod</a:t>
            </a:r>
            <a:r>
              <a:rPr lang="en-US" sz="1200" dirty="0">
                <a:effectLst/>
                <a:latin typeface="Times New Roman" panose="02020603050405020304" pitchFamily="18" charset="0"/>
                <a:ea typeface="Batang" panose="02030600000101010101" pitchFamily="18" charset="-127"/>
              </a:rPr>
              <a:t> for EVM relaxation and 6MHz) from Q1’26.</a:t>
            </a:r>
          </a:p>
          <a:p>
            <a:pPr marL="0" indent="0">
              <a:buNone/>
            </a:pPr>
            <a:endParaRPr lang="en-US" dirty="0">
              <a:solidFill>
                <a:schemeClr val="accent1"/>
              </a:solidFill>
            </a:endParaRPr>
          </a:p>
        </p:txBody>
      </p:sp>
      <p:sp>
        <p:nvSpPr>
          <p:cNvPr id="5" name="Title 4">
            <a:extLst>
              <a:ext uri="{FF2B5EF4-FFF2-40B4-BE49-F238E27FC236}">
                <a16:creationId xmlns:a16="http://schemas.microsoft.com/office/drawing/2014/main" id="{ED316BA2-4632-0165-97FF-6583BAC926D6}"/>
              </a:ext>
            </a:extLst>
          </p:cNvPr>
          <p:cNvSpPr>
            <a:spLocks noGrp="1"/>
          </p:cNvSpPr>
          <p:nvPr>
            <p:ph type="title"/>
          </p:nvPr>
        </p:nvSpPr>
        <p:spPr/>
        <p:txBody>
          <a:bodyPr>
            <a:normAutofit fontScale="90000"/>
          </a:bodyPr>
          <a:lstStyle/>
          <a:p>
            <a:r>
              <a:rPr lang="en-US" dirty="0"/>
              <a:t>Way Forward from RAN#108</a:t>
            </a:r>
          </a:p>
        </p:txBody>
      </p:sp>
    </p:spTree>
    <p:extLst>
      <p:ext uri="{BB962C8B-B14F-4D97-AF65-F5344CB8AC3E}">
        <p14:creationId xmlns:p14="http://schemas.microsoft.com/office/powerpoint/2010/main" val="3750936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79A88-677F-29DC-E13B-4034DFB5D1F1}"/>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2057A85-DB6B-B5FF-CA36-A0FDD68E2062}"/>
              </a:ext>
            </a:extLst>
          </p:cNvPr>
          <p:cNvSpPr>
            <a:spLocks noGrp="1"/>
          </p:cNvSpPr>
          <p:nvPr>
            <p:ph sz="quarter" idx="12"/>
          </p:nvPr>
        </p:nvSpPr>
        <p:spPr/>
        <p:txBody>
          <a:bodyPr>
            <a:normAutofit fontScale="92500" lnSpcReduction="20000"/>
          </a:bodyPr>
          <a:lstStyle/>
          <a:p>
            <a:pPr marL="257552" marR="0" lvl="0" indent="-257552" algn="l" defTabSz="343403" rtl="0" eaLnBrk="1" fontAlgn="auto" latinLnBrk="0" hangingPunct="1">
              <a:lnSpc>
                <a:spcPct val="100000"/>
              </a:lnSpc>
              <a:spcBef>
                <a:spcPct val="20000"/>
              </a:spcBef>
              <a:spcAft>
                <a:spcPts val="0"/>
              </a:spcAft>
              <a:buClr>
                <a:srgbClr val="E20074"/>
              </a:buClr>
              <a:buSzTx/>
              <a:buFont typeface="Wingdings" panose="05000000000000000000" pitchFamily="2" charset="2"/>
              <a:buChar char="§"/>
              <a:tabLst/>
              <a:defRPr/>
            </a:pPr>
            <a:r>
              <a:rPr kumimoji="0" lang="en-US" sz="2200" b="1" i="0" u="none" strike="noStrike" kern="1200" cap="none" spc="0" normalizeH="0" baseline="0" noProof="0" dirty="0">
                <a:ln>
                  <a:noFill/>
                </a:ln>
                <a:solidFill>
                  <a:srgbClr val="E20074"/>
                </a:solidFill>
                <a:effectLst/>
                <a:uLnTx/>
                <a:uFillTx/>
                <a:latin typeface="TeleGrotesk Next"/>
                <a:ea typeface="+mn-ea"/>
                <a:cs typeface="Arial" pitchFamily="34" charset="0"/>
              </a:rPr>
              <a:t>High power PC1.5/PC1 UE for TN single carrier in NR FR1  </a:t>
            </a:r>
          </a:p>
          <a:p>
            <a:pPr marL="558030" marR="0" lvl="1" indent="-214627" algn="l" defTabSz="343403" rtl="0" eaLnBrk="1" fontAlgn="auto" latinLnBrk="0" hangingPunct="1">
              <a:lnSpc>
                <a:spcPct val="100000"/>
              </a:lnSpc>
              <a:spcBef>
                <a:spcPct val="20000"/>
              </a:spcBef>
              <a:spcAft>
                <a:spcPts val="0"/>
              </a:spcAft>
              <a:buClr>
                <a:srgbClr val="E20074"/>
              </a:buClr>
              <a:buSzTx/>
              <a:buFont typeface="Wingdings" panose="05000000000000000000" pitchFamily="2" charset="2"/>
              <a:buChar char="§"/>
              <a:tabLst/>
              <a:defRPr/>
            </a:pPr>
            <a:r>
              <a:rPr kumimoji="0" lang="en-US" sz="1700" b="0" i="0" u="none" strike="noStrike" kern="1200" cap="none" spc="0" normalizeH="0" baseline="0" noProof="0" dirty="0">
                <a:ln>
                  <a:noFill/>
                </a:ln>
                <a:solidFill>
                  <a:srgbClr val="E20074"/>
                </a:solidFill>
                <a:effectLst/>
                <a:uLnTx/>
                <a:uFillTx/>
                <a:latin typeface="TeleGrotesk Next"/>
                <a:ea typeface="+mn-ea"/>
                <a:cs typeface="Arial" pitchFamily="34" charset="0"/>
              </a:rPr>
              <a:t>PC1 with 4Tx UL for FWA.   </a:t>
            </a:r>
            <a:r>
              <a:rPr kumimoji="0" lang="en-US" sz="1700" b="1" i="0" u="none" strike="noStrike" kern="1200" cap="none" spc="0" normalizeH="0" baseline="0" noProof="0" dirty="0">
                <a:ln>
                  <a:noFill/>
                </a:ln>
                <a:solidFill>
                  <a:srgbClr val="E20074"/>
                </a:solidFill>
                <a:effectLst/>
                <a:uLnTx/>
                <a:uFillTx/>
                <a:latin typeface="TeleGrotesk Next"/>
                <a:ea typeface="+mn-ea"/>
                <a:cs typeface="Arial" pitchFamily="34" charset="0"/>
              </a:rPr>
              <a:t>Super High</a:t>
            </a:r>
          </a:p>
          <a:p>
            <a:pPr marL="558030" marR="0" lvl="1" indent="-214627" algn="l" defTabSz="343403" rtl="0" eaLnBrk="1" fontAlgn="auto" latinLnBrk="0" hangingPunct="1">
              <a:lnSpc>
                <a:spcPct val="100000"/>
              </a:lnSpc>
              <a:spcBef>
                <a:spcPct val="20000"/>
              </a:spcBef>
              <a:spcAft>
                <a:spcPts val="0"/>
              </a:spcAft>
              <a:buClr>
                <a:srgbClr val="E20074"/>
              </a:buClr>
              <a:buSzTx/>
              <a:buFont typeface="Wingdings" panose="05000000000000000000" pitchFamily="2" charset="2"/>
              <a:buChar char="§"/>
              <a:tabLst/>
              <a:defRPr/>
            </a:pPr>
            <a:r>
              <a:rPr kumimoji="0" lang="en-US" sz="1700" b="0" i="0" u="none" strike="noStrike" kern="1200" cap="none" spc="0" normalizeH="0" baseline="0" noProof="0" dirty="0">
                <a:ln>
                  <a:noFill/>
                </a:ln>
                <a:solidFill>
                  <a:srgbClr val="E20074"/>
                </a:solidFill>
                <a:effectLst/>
                <a:uLnTx/>
                <a:uFillTx/>
                <a:latin typeface="TeleGrotesk Next"/>
                <a:ea typeface="+mn-ea"/>
                <a:cs typeface="Arial" pitchFamily="34" charset="0"/>
              </a:rPr>
              <a:t>PC1 with 2Tx and UL-MIMO   </a:t>
            </a:r>
            <a:r>
              <a:rPr kumimoji="0" lang="en-US" sz="1700" b="1" i="0" u="none" strike="noStrike" kern="1200" cap="none" spc="0" normalizeH="0" baseline="0" noProof="0" dirty="0">
                <a:ln>
                  <a:noFill/>
                </a:ln>
                <a:solidFill>
                  <a:srgbClr val="E20074"/>
                </a:solidFill>
                <a:effectLst/>
                <a:uLnTx/>
                <a:uFillTx/>
                <a:latin typeface="TeleGrotesk Next"/>
                <a:ea typeface="+mn-ea"/>
                <a:cs typeface="Arial" pitchFamily="34" charset="0"/>
              </a:rPr>
              <a:t>Super High</a:t>
            </a:r>
            <a:endParaRPr kumimoji="0" lang="en-US" sz="1700" b="0" i="0" u="none" strike="noStrike" kern="1200" cap="none" spc="0" normalizeH="0" baseline="0" noProof="0" dirty="0">
              <a:ln>
                <a:noFill/>
              </a:ln>
              <a:solidFill>
                <a:srgbClr val="E20074"/>
              </a:solidFill>
              <a:effectLst/>
              <a:uLnTx/>
              <a:uFillTx/>
              <a:latin typeface="TeleGrotesk Next"/>
              <a:ea typeface="+mn-ea"/>
              <a:cs typeface="Arial" pitchFamily="34" charset="0"/>
            </a:endParaRPr>
          </a:p>
          <a:p>
            <a:pPr marL="558030" marR="0" lvl="1" indent="-214627" algn="l" defTabSz="343403" rtl="0" eaLnBrk="1" fontAlgn="auto" latinLnBrk="0" hangingPunct="1">
              <a:lnSpc>
                <a:spcPct val="100000"/>
              </a:lnSpc>
              <a:spcBef>
                <a:spcPct val="20000"/>
              </a:spcBef>
              <a:spcAft>
                <a:spcPts val="0"/>
              </a:spcAft>
              <a:buClr>
                <a:srgbClr val="E20074"/>
              </a:buClr>
              <a:buSzTx/>
              <a:buFont typeface="Wingdings" panose="05000000000000000000" pitchFamily="2" charset="2"/>
              <a:buChar char="§"/>
              <a:tabLst/>
              <a:defRPr/>
            </a:pPr>
            <a:r>
              <a:rPr kumimoji="0" lang="en-US" sz="1700" b="0" i="0" u="none" strike="noStrike" kern="1200" cap="none" spc="0" normalizeH="0" baseline="0" noProof="0" dirty="0">
                <a:ln>
                  <a:noFill/>
                </a:ln>
                <a:solidFill>
                  <a:srgbClr val="E20074"/>
                </a:solidFill>
                <a:effectLst/>
                <a:uLnTx/>
                <a:uFillTx/>
                <a:latin typeface="TeleGrotesk Next"/>
                <a:ea typeface="+mn-ea"/>
                <a:cs typeface="Arial" pitchFamily="34" charset="0"/>
              </a:rPr>
              <a:t>PC1.5 FDD with 2Tx  </a:t>
            </a:r>
            <a:r>
              <a:rPr kumimoji="0" lang="en-US" sz="1700" b="1" i="0" u="none" strike="noStrike" kern="1200" cap="none" spc="0" normalizeH="0" baseline="0" noProof="0" dirty="0">
                <a:ln>
                  <a:noFill/>
                </a:ln>
                <a:solidFill>
                  <a:srgbClr val="E20074"/>
                </a:solidFill>
                <a:effectLst/>
                <a:uLnTx/>
                <a:uFillTx/>
                <a:latin typeface="TeleGrotesk Next"/>
                <a:ea typeface="+mn-ea"/>
                <a:cs typeface="Arial" pitchFamily="34" charset="0"/>
              </a:rPr>
              <a:t>High</a:t>
            </a:r>
          </a:p>
          <a:p>
            <a:pPr marL="558030" marR="0" lvl="1" indent="-214627" algn="l" defTabSz="343403" rtl="0" eaLnBrk="1" fontAlgn="auto" latinLnBrk="0" hangingPunct="1">
              <a:lnSpc>
                <a:spcPct val="100000"/>
              </a:lnSpc>
              <a:spcBef>
                <a:spcPct val="20000"/>
              </a:spcBef>
              <a:spcAft>
                <a:spcPts val="0"/>
              </a:spcAft>
              <a:buClr>
                <a:srgbClr val="E20074"/>
              </a:buClr>
              <a:buSzTx/>
              <a:buFont typeface="Wingdings" panose="05000000000000000000" pitchFamily="2" charset="2"/>
              <a:buChar char="§"/>
              <a:tabLst/>
              <a:defRPr/>
            </a:pPr>
            <a:r>
              <a:rPr kumimoji="0" lang="en-US" sz="1700" b="0" i="0" u="none" strike="noStrike" kern="1200" cap="none" spc="0" normalizeH="0" baseline="0" noProof="0" dirty="0">
                <a:ln>
                  <a:noFill/>
                </a:ln>
                <a:solidFill>
                  <a:srgbClr val="E20074"/>
                </a:solidFill>
                <a:effectLst/>
                <a:uLnTx/>
                <a:uFillTx/>
                <a:latin typeface="TeleGrotesk Next"/>
                <a:ea typeface="+mn-ea"/>
                <a:cs typeface="Arial" pitchFamily="34" charset="0"/>
              </a:rPr>
              <a:t>PC1.5 with 1Tx </a:t>
            </a:r>
            <a:r>
              <a:rPr kumimoji="0" lang="en-US" sz="1700" b="1" i="0" u="none" strike="noStrike" kern="1200" cap="none" spc="0" normalizeH="0" baseline="0" noProof="0" dirty="0">
                <a:ln>
                  <a:noFill/>
                </a:ln>
                <a:solidFill>
                  <a:srgbClr val="E20074"/>
                </a:solidFill>
                <a:effectLst/>
                <a:uLnTx/>
                <a:uFillTx/>
                <a:latin typeface="TeleGrotesk Next"/>
                <a:ea typeface="+mn-ea"/>
                <a:cs typeface="Arial" pitchFamily="34" charset="0"/>
              </a:rPr>
              <a:t>Medium </a:t>
            </a:r>
            <a:r>
              <a:rPr kumimoji="0" lang="en-US" sz="1700" b="1" i="0" u="none" strike="noStrike" kern="1200" cap="none" spc="0" normalizeH="0" baseline="0" noProof="0" dirty="0">
                <a:ln>
                  <a:noFill/>
                </a:ln>
                <a:solidFill>
                  <a:srgbClr val="E20074"/>
                </a:solidFill>
                <a:effectLst/>
                <a:highlight>
                  <a:srgbClr val="FFFF00"/>
                </a:highlight>
                <a:uLnTx/>
                <a:uFillTx/>
                <a:latin typeface="TeleGrotesk Next"/>
                <a:ea typeface="+mn-ea"/>
                <a:cs typeface="Arial" pitchFamily="34" charset="0"/>
              </a:rPr>
              <a:t>(although needed for PC1 with 2Tx)</a:t>
            </a:r>
          </a:p>
          <a:p>
            <a:pPr marL="558030" marR="0" lvl="1" indent="-214627" algn="l" defTabSz="343403" rtl="0" eaLnBrk="1" fontAlgn="auto" latinLnBrk="0" hangingPunct="1">
              <a:lnSpc>
                <a:spcPct val="100000"/>
              </a:lnSpc>
              <a:spcBef>
                <a:spcPct val="20000"/>
              </a:spcBef>
              <a:spcAft>
                <a:spcPts val="0"/>
              </a:spcAft>
              <a:buClr>
                <a:srgbClr val="E20074"/>
              </a:buClr>
              <a:buSzTx/>
              <a:buFont typeface="Wingdings" panose="05000000000000000000" pitchFamily="2" charset="2"/>
              <a:buChar char="§"/>
              <a:tabLst/>
              <a:defRPr/>
            </a:pPr>
            <a:r>
              <a:rPr kumimoji="0" lang="en-US" sz="1700" b="0" i="0" u="none" strike="noStrike" kern="1200" cap="none" spc="0" normalizeH="0" baseline="0" noProof="0" dirty="0">
                <a:ln>
                  <a:noFill/>
                </a:ln>
                <a:solidFill>
                  <a:srgbClr val="E20074"/>
                </a:solidFill>
                <a:effectLst/>
                <a:uLnTx/>
                <a:uFillTx/>
                <a:latin typeface="TeleGrotesk Next"/>
                <a:ea typeface="+mn-ea"/>
                <a:cs typeface="Arial" pitchFamily="34" charset="0"/>
              </a:rPr>
              <a:t>PC1.5 TDD and FDD with 3Tx  </a:t>
            </a:r>
            <a:r>
              <a:rPr kumimoji="0" lang="en-US" sz="1700" b="1" i="0" u="none" strike="noStrike" kern="1200" cap="none" spc="0" normalizeH="0" baseline="0" noProof="0" dirty="0">
                <a:ln>
                  <a:noFill/>
                </a:ln>
                <a:solidFill>
                  <a:srgbClr val="E20074"/>
                </a:solidFill>
                <a:effectLst/>
                <a:uLnTx/>
                <a:uFillTx/>
                <a:latin typeface="TeleGrotesk Next"/>
                <a:ea typeface="+mn-ea"/>
                <a:cs typeface="Arial" pitchFamily="34" charset="0"/>
              </a:rPr>
              <a:t>High</a:t>
            </a:r>
          </a:p>
          <a:p>
            <a:pPr marL="257552" marR="0" lvl="0" indent="-257552" algn="l" defTabSz="343403" rtl="0" eaLnBrk="1" fontAlgn="auto" latinLnBrk="0" hangingPunct="1">
              <a:lnSpc>
                <a:spcPct val="100000"/>
              </a:lnSpc>
              <a:spcBef>
                <a:spcPct val="20000"/>
              </a:spcBef>
              <a:spcAft>
                <a:spcPts val="0"/>
              </a:spcAft>
              <a:buClr>
                <a:srgbClr val="E20074"/>
              </a:buClr>
              <a:buSzTx/>
              <a:buFont typeface="Wingdings" panose="05000000000000000000" pitchFamily="2" charset="2"/>
              <a:buChar char="§"/>
              <a:tabLst/>
              <a:defRPr/>
            </a:pPr>
            <a:r>
              <a:rPr kumimoji="0" lang="en-US" sz="2200" b="1" i="0" u="none" strike="noStrike" kern="1200" cap="none" spc="0" normalizeH="0" baseline="0" noProof="0" dirty="0">
                <a:ln>
                  <a:noFill/>
                </a:ln>
                <a:solidFill>
                  <a:srgbClr val="E20074"/>
                </a:solidFill>
                <a:effectLst/>
                <a:uLnTx/>
                <a:uFillTx/>
                <a:latin typeface="TeleGrotesk Next"/>
                <a:ea typeface="+mn-ea"/>
                <a:cs typeface="Arial" pitchFamily="34" charset="0"/>
              </a:rPr>
              <a:t>High power [PC1]/PC1.5/PC2 UE for TN single carrier in EN-DC and NR CA</a:t>
            </a:r>
          </a:p>
          <a:p>
            <a:pPr marL="558030" marR="0" lvl="1" indent="-214627" algn="l" defTabSz="343403" rtl="0" eaLnBrk="1" fontAlgn="auto" latinLnBrk="0" hangingPunct="1">
              <a:lnSpc>
                <a:spcPct val="100000"/>
              </a:lnSpc>
              <a:spcBef>
                <a:spcPct val="20000"/>
              </a:spcBef>
              <a:spcAft>
                <a:spcPts val="0"/>
              </a:spcAft>
              <a:buClr>
                <a:srgbClr val="E20074"/>
              </a:buClr>
              <a:buSzTx/>
              <a:buFont typeface="Wingdings" panose="05000000000000000000" pitchFamily="2" charset="2"/>
              <a:buChar char="§"/>
              <a:tabLst/>
              <a:defRPr/>
            </a:pPr>
            <a:r>
              <a:rPr kumimoji="0" lang="en-US" sz="1700" b="0" i="0" u="none" strike="noStrike" kern="1200" cap="none" spc="0" normalizeH="0" baseline="0" noProof="0" dirty="0">
                <a:ln>
                  <a:noFill/>
                </a:ln>
                <a:solidFill>
                  <a:srgbClr val="E20074"/>
                </a:solidFill>
                <a:effectLst/>
                <a:uLnTx/>
                <a:uFillTx/>
                <a:latin typeface="TeleGrotesk Next"/>
                <a:ea typeface="+mn-ea"/>
                <a:cs typeface="Arial" pitchFamily="34" charset="0"/>
              </a:rPr>
              <a:t>PC2/PC1.5 EN-DC with PC2 LTE band with 2Tx or 3Tx   </a:t>
            </a:r>
            <a:r>
              <a:rPr kumimoji="0" lang="en-US" sz="1700" b="1" i="0" u="none" strike="noStrike" kern="1200" cap="none" spc="0" normalizeH="0" baseline="0" noProof="0" dirty="0">
                <a:ln>
                  <a:noFill/>
                </a:ln>
                <a:solidFill>
                  <a:srgbClr val="E20074"/>
                </a:solidFill>
                <a:effectLst/>
                <a:uLnTx/>
                <a:uFillTx/>
                <a:latin typeface="TeleGrotesk Next"/>
                <a:ea typeface="+mn-ea"/>
                <a:cs typeface="Arial" pitchFamily="34" charset="0"/>
              </a:rPr>
              <a:t>Low (Already can be in baskets)</a:t>
            </a:r>
          </a:p>
          <a:p>
            <a:pPr marL="558030" marR="0" lvl="1" indent="-214627" algn="l" defTabSz="343403" rtl="0" eaLnBrk="1" fontAlgn="auto" latinLnBrk="0" hangingPunct="1">
              <a:lnSpc>
                <a:spcPct val="100000"/>
              </a:lnSpc>
              <a:spcBef>
                <a:spcPct val="20000"/>
              </a:spcBef>
              <a:spcAft>
                <a:spcPts val="0"/>
              </a:spcAft>
              <a:buClr>
                <a:srgbClr val="E20074"/>
              </a:buClr>
              <a:buSzTx/>
              <a:buFont typeface="Wingdings" panose="05000000000000000000" pitchFamily="2" charset="2"/>
              <a:buChar char="§"/>
              <a:tabLst/>
              <a:defRPr/>
            </a:pPr>
            <a:r>
              <a:rPr kumimoji="0" lang="en-US" sz="1700" b="0" i="0" u="none" strike="noStrike" kern="1200" cap="none" spc="0" normalizeH="0" baseline="0" noProof="0" dirty="0">
                <a:ln>
                  <a:noFill/>
                </a:ln>
                <a:solidFill>
                  <a:srgbClr val="E20074"/>
                </a:solidFill>
                <a:effectLst/>
                <a:uLnTx/>
                <a:uFillTx/>
                <a:latin typeface="TeleGrotesk Next"/>
                <a:ea typeface="+mn-ea"/>
                <a:cs typeface="Arial" pitchFamily="34" charset="0"/>
              </a:rPr>
              <a:t>PC1.5 with 4Tx or 8Tx for UL intra-band and inter-band CA   </a:t>
            </a:r>
            <a:r>
              <a:rPr kumimoji="0" lang="en-US" sz="1700" b="1" i="0" u="none" strike="noStrike" kern="1200" cap="none" spc="0" normalizeH="0" baseline="0" noProof="0" dirty="0">
                <a:ln>
                  <a:noFill/>
                </a:ln>
                <a:solidFill>
                  <a:srgbClr val="E20074"/>
                </a:solidFill>
                <a:effectLst/>
                <a:uLnTx/>
                <a:uFillTx/>
                <a:latin typeface="TeleGrotesk Next"/>
                <a:ea typeface="+mn-ea"/>
                <a:cs typeface="Arial" pitchFamily="34" charset="0"/>
              </a:rPr>
              <a:t>High</a:t>
            </a:r>
          </a:p>
          <a:p>
            <a:pPr marL="558030" marR="0" lvl="1" indent="-214627" algn="l" defTabSz="343403" rtl="0" eaLnBrk="1" fontAlgn="auto" latinLnBrk="0" hangingPunct="1">
              <a:lnSpc>
                <a:spcPct val="100000"/>
              </a:lnSpc>
              <a:spcBef>
                <a:spcPct val="20000"/>
              </a:spcBef>
              <a:spcAft>
                <a:spcPts val="0"/>
              </a:spcAft>
              <a:buClr>
                <a:srgbClr val="E20074"/>
              </a:buClr>
              <a:buSzTx/>
              <a:buFont typeface="Wingdings" panose="05000000000000000000" pitchFamily="2" charset="2"/>
              <a:buChar char="§"/>
              <a:tabLst/>
              <a:defRPr/>
            </a:pPr>
            <a:r>
              <a:rPr kumimoji="0" lang="en-US" sz="1700" b="0" i="0" u="none" strike="noStrike" kern="1200" cap="none" spc="0" normalizeH="0" baseline="0" noProof="0" dirty="0">
                <a:ln>
                  <a:noFill/>
                </a:ln>
                <a:solidFill>
                  <a:srgbClr val="E20074"/>
                </a:solidFill>
                <a:effectLst/>
                <a:uLnTx/>
                <a:uFillTx/>
                <a:latin typeface="TeleGrotesk Next"/>
                <a:ea typeface="+mn-ea"/>
                <a:cs typeface="Arial" pitchFamily="34" charset="0"/>
              </a:rPr>
              <a:t>PC1 with DL CA (was listed as PC1.5, but we already have that) </a:t>
            </a:r>
            <a:r>
              <a:rPr kumimoji="0" lang="en-US" sz="1700" b="1" i="0" u="none" strike="noStrike" kern="1200" cap="none" spc="0" normalizeH="0" baseline="0" noProof="0" dirty="0">
                <a:ln>
                  <a:noFill/>
                </a:ln>
                <a:solidFill>
                  <a:srgbClr val="E20074"/>
                </a:solidFill>
                <a:effectLst/>
                <a:uLnTx/>
                <a:uFillTx/>
                <a:latin typeface="TeleGrotesk Next"/>
                <a:ea typeface="+mn-ea"/>
                <a:cs typeface="Arial" pitchFamily="34" charset="0"/>
              </a:rPr>
              <a:t>High</a:t>
            </a:r>
          </a:p>
          <a:p>
            <a:pPr marL="558030" marR="0" lvl="1" indent="-214627" algn="l" defTabSz="343403" rtl="0" eaLnBrk="1" fontAlgn="auto" latinLnBrk="0" hangingPunct="1">
              <a:lnSpc>
                <a:spcPct val="100000"/>
              </a:lnSpc>
              <a:spcBef>
                <a:spcPct val="20000"/>
              </a:spcBef>
              <a:spcAft>
                <a:spcPts val="0"/>
              </a:spcAft>
              <a:buClr>
                <a:srgbClr val="E20074"/>
              </a:buClr>
              <a:buSzTx/>
              <a:buFont typeface="Wingdings" panose="05000000000000000000" pitchFamily="2" charset="2"/>
              <a:buChar char="§"/>
              <a:tabLst/>
              <a:defRPr/>
            </a:pPr>
            <a:r>
              <a:rPr kumimoji="0" lang="en-US" sz="1700" b="0" i="0" u="none" strike="noStrike" kern="1200" cap="none" spc="0" normalizeH="0" baseline="0" noProof="0" dirty="0">
                <a:ln>
                  <a:noFill/>
                </a:ln>
                <a:solidFill>
                  <a:srgbClr val="E20074"/>
                </a:solidFill>
                <a:effectLst/>
                <a:uLnTx/>
                <a:uFillTx/>
                <a:latin typeface="TeleGrotesk Next"/>
                <a:ea typeface="+mn-ea"/>
                <a:cs typeface="Arial" pitchFamily="34" charset="0"/>
              </a:rPr>
              <a:t>3UL CC in two bands for CA/EN-DC with PC2 / PC1.5 (2Tx) with 2CC in NR    </a:t>
            </a:r>
            <a:r>
              <a:rPr kumimoji="0" lang="en-US" sz="1700" b="1" i="0" u="none" strike="noStrike" kern="1200" cap="none" spc="0" normalizeH="0" baseline="0" noProof="0" dirty="0">
                <a:ln>
                  <a:noFill/>
                </a:ln>
                <a:solidFill>
                  <a:srgbClr val="E20074"/>
                </a:solidFill>
                <a:effectLst/>
                <a:highlight>
                  <a:srgbClr val="FFFF00"/>
                </a:highlight>
                <a:uLnTx/>
                <a:uFillTx/>
                <a:latin typeface="TeleGrotesk Next"/>
                <a:ea typeface="+mn-ea"/>
                <a:cs typeface="Arial" pitchFamily="34" charset="0"/>
              </a:rPr>
              <a:t>Already in Rel-19</a:t>
            </a:r>
          </a:p>
          <a:p>
            <a:pPr marL="558030" marR="0" lvl="1" indent="-214627" algn="l" defTabSz="343403" rtl="0" eaLnBrk="1" fontAlgn="auto" latinLnBrk="0" hangingPunct="1">
              <a:lnSpc>
                <a:spcPct val="100000"/>
              </a:lnSpc>
              <a:spcBef>
                <a:spcPct val="20000"/>
              </a:spcBef>
              <a:spcAft>
                <a:spcPts val="0"/>
              </a:spcAft>
              <a:buClr>
                <a:srgbClr val="E20074"/>
              </a:buClr>
              <a:buSzTx/>
              <a:buFont typeface="Wingdings" panose="05000000000000000000" pitchFamily="2" charset="2"/>
              <a:buChar char="§"/>
              <a:tabLst/>
              <a:defRPr/>
            </a:pPr>
            <a:r>
              <a:rPr kumimoji="0" lang="en-US" sz="1700" b="0" i="0" u="none" strike="noStrike" kern="1200" cap="none" spc="0" normalizeH="0" baseline="0" noProof="0" dirty="0">
                <a:ln>
                  <a:noFill/>
                </a:ln>
                <a:solidFill>
                  <a:srgbClr val="E20074"/>
                </a:solidFill>
                <a:effectLst/>
                <a:uLnTx/>
                <a:uFillTx/>
                <a:latin typeface="TeleGrotesk Next"/>
                <a:ea typeface="+mn-ea"/>
                <a:cs typeface="Arial" pitchFamily="34" charset="0"/>
              </a:rPr>
              <a:t>PC1.5(2Tx) FR1 PDE for intra-band CA    </a:t>
            </a:r>
            <a:r>
              <a:rPr kumimoji="0" lang="en-US" sz="1700" b="1" i="0" u="none" strike="noStrike" kern="1200" cap="none" spc="0" normalizeH="0" baseline="0" noProof="0" dirty="0">
                <a:ln>
                  <a:noFill/>
                </a:ln>
                <a:solidFill>
                  <a:srgbClr val="E20074"/>
                </a:solidFill>
                <a:effectLst/>
                <a:uLnTx/>
                <a:uFillTx/>
                <a:latin typeface="TeleGrotesk Next"/>
                <a:ea typeface="+mn-ea"/>
                <a:cs typeface="Arial" pitchFamily="34" charset="0"/>
              </a:rPr>
              <a:t>Medium</a:t>
            </a:r>
          </a:p>
          <a:p>
            <a:pPr marL="858507" marR="0" lvl="2" indent="-171701" algn="l" defTabSz="343403" rtl="0" eaLnBrk="1" fontAlgn="auto" latinLnBrk="0" hangingPunct="1">
              <a:lnSpc>
                <a:spcPct val="100000"/>
              </a:lnSpc>
              <a:spcBef>
                <a:spcPct val="20000"/>
              </a:spcBef>
              <a:spcAft>
                <a:spcPts val="0"/>
              </a:spcAft>
              <a:buClr>
                <a:srgbClr val="E20074"/>
              </a:buClr>
              <a:buSzTx/>
              <a:buFont typeface="Wingdings" panose="05000000000000000000" pitchFamily="2" charset="2"/>
              <a:buChar char="§"/>
              <a:tabLst/>
              <a:defRPr/>
            </a:pPr>
            <a:r>
              <a:rPr kumimoji="0" lang="en-US" sz="1400" b="0" i="0" u="none" strike="noStrike" kern="1200" cap="none" spc="0" normalizeH="0" baseline="0" noProof="0" dirty="0">
                <a:ln>
                  <a:noFill/>
                </a:ln>
                <a:solidFill>
                  <a:srgbClr val="E20074"/>
                </a:solidFill>
                <a:effectLst/>
                <a:uLnTx/>
                <a:uFillTx/>
                <a:latin typeface="TeleGrotesk Next"/>
                <a:ea typeface="+mn-ea"/>
                <a:cs typeface="Arial" pitchFamily="34" charset="0"/>
              </a:rPr>
              <a:t>NOTE: PDE power domain enhancement</a:t>
            </a:r>
          </a:p>
          <a:p>
            <a:r>
              <a:rPr lang="en-US" dirty="0">
                <a:solidFill>
                  <a:schemeClr val="accent1"/>
                </a:solidFill>
                <a:highlight>
                  <a:srgbClr val="FFFF00"/>
                </a:highlight>
              </a:rPr>
              <a:t>Consider postponing lower priority items until the June 2026 Rel-20 checkpoint</a:t>
            </a:r>
          </a:p>
        </p:txBody>
      </p:sp>
      <p:sp>
        <p:nvSpPr>
          <p:cNvPr id="5" name="Title 4">
            <a:extLst>
              <a:ext uri="{FF2B5EF4-FFF2-40B4-BE49-F238E27FC236}">
                <a16:creationId xmlns:a16="http://schemas.microsoft.com/office/drawing/2014/main" id="{87D879C3-01F3-C153-1D94-BAB908D1A642}"/>
              </a:ext>
            </a:extLst>
          </p:cNvPr>
          <p:cNvSpPr>
            <a:spLocks noGrp="1"/>
          </p:cNvSpPr>
          <p:nvPr>
            <p:ph type="title"/>
          </p:nvPr>
        </p:nvSpPr>
        <p:spPr/>
        <p:txBody>
          <a:bodyPr>
            <a:normAutofit fontScale="90000"/>
          </a:bodyPr>
          <a:lstStyle/>
          <a:p>
            <a:r>
              <a:rPr lang="en-US" dirty="0"/>
              <a:t>FR1 HPUE Enhancements Priorities from RP-251753 </a:t>
            </a:r>
          </a:p>
        </p:txBody>
      </p:sp>
      <p:sp>
        <p:nvSpPr>
          <p:cNvPr id="4" name="TextBox 3">
            <a:extLst>
              <a:ext uri="{FF2B5EF4-FFF2-40B4-BE49-F238E27FC236}">
                <a16:creationId xmlns:a16="http://schemas.microsoft.com/office/drawing/2014/main" id="{0D90D929-F5AE-1A14-6100-9A3BC61037FF}"/>
              </a:ext>
            </a:extLst>
          </p:cNvPr>
          <p:cNvSpPr txBox="1"/>
          <p:nvPr/>
        </p:nvSpPr>
        <p:spPr>
          <a:xfrm>
            <a:off x="2076992" y="4804946"/>
            <a:ext cx="4232367" cy="338554"/>
          </a:xfrm>
          <a:prstGeom prst="rect">
            <a:avLst/>
          </a:prstGeom>
          <a:noFill/>
        </p:spPr>
        <p:txBody>
          <a:bodyPr wrap="square" rtlCol="0">
            <a:spAutoFit/>
          </a:bodyPr>
          <a:lstStyle/>
          <a:p>
            <a:pPr algn="l"/>
            <a:r>
              <a:rPr lang="en-US" sz="1600" dirty="0">
                <a:solidFill>
                  <a:srgbClr val="E20074"/>
                </a:solidFill>
                <a:latin typeface="TeleGrotesk Next"/>
                <a:cs typeface="Arial" pitchFamily="34" charset="0"/>
              </a:rPr>
              <a:t>Updates since RP-251753 highlighted in </a:t>
            </a:r>
            <a:r>
              <a:rPr lang="en-US" sz="1600" dirty="0">
                <a:solidFill>
                  <a:srgbClr val="E20074"/>
                </a:solidFill>
                <a:highlight>
                  <a:srgbClr val="FFFF00"/>
                </a:highlight>
                <a:latin typeface="TeleGrotesk Next"/>
                <a:cs typeface="Arial" pitchFamily="34" charset="0"/>
              </a:rPr>
              <a:t>yellow</a:t>
            </a:r>
          </a:p>
        </p:txBody>
      </p:sp>
    </p:spTree>
    <p:extLst>
      <p:ext uri="{BB962C8B-B14F-4D97-AF65-F5344CB8AC3E}">
        <p14:creationId xmlns:p14="http://schemas.microsoft.com/office/powerpoint/2010/main" val="554602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EC110-3261-264C-B4D4-6215FD34F006}"/>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8A18F12C-7A51-2133-A789-F86D5A69DB47}"/>
              </a:ext>
            </a:extLst>
          </p:cNvPr>
          <p:cNvSpPr>
            <a:spLocks noGrp="1"/>
          </p:cNvSpPr>
          <p:nvPr>
            <p:ph sz="quarter" idx="12"/>
          </p:nvPr>
        </p:nvSpPr>
        <p:spPr/>
        <p:txBody>
          <a:bodyPr/>
          <a:lstStyle/>
          <a:p>
            <a:r>
              <a:rPr lang="en-US" dirty="0">
                <a:solidFill>
                  <a:schemeClr val="accent1"/>
                </a:solidFill>
              </a:rPr>
              <a:t>We strongly support the introduction of 6 MHz channels for reasons  captured in RP-242872. </a:t>
            </a:r>
          </a:p>
          <a:p>
            <a:r>
              <a:rPr lang="en-US" dirty="0">
                <a:solidFill>
                  <a:schemeClr val="accent1"/>
                </a:solidFill>
              </a:rPr>
              <a:t>We appreciate the support this item has received so far.</a:t>
            </a:r>
          </a:p>
        </p:txBody>
      </p:sp>
      <p:sp>
        <p:nvSpPr>
          <p:cNvPr id="5" name="Title 4">
            <a:extLst>
              <a:ext uri="{FF2B5EF4-FFF2-40B4-BE49-F238E27FC236}">
                <a16:creationId xmlns:a16="http://schemas.microsoft.com/office/drawing/2014/main" id="{48FB4CC8-7D92-578A-17B0-B4E11F3B36B8}"/>
              </a:ext>
            </a:extLst>
          </p:cNvPr>
          <p:cNvSpPr>
            <a:spLocks noGrp="1"/>
          </p:cNvSpPr>
          <p:nvPr>
            <p:ph type="title"/>
          </p:nvPr>
        </p:nvSpPr>
        <p:spPr/>
        <p:txBody>
          <a:bodyPr>
            <a:normAutofit fontScale="90000"/>
          </a:bodyPr>
          <a:lstStyle/>
          <a:p>
            <a:r>
              <a:rPr lang="en-US" dirty="0"/>
              <a:t>6 MHz Channel Bandwidth</a:t>
            </a:r>
          </a:p>
        </p:txBody>
      </p:sp>
    </p:spTree>
    <p:extLst>
      <p:ext uri="{BB962C8B-B14F-4D97-AF65-F5344CB8AC3E}">
        <p14:creationId xmlns:p14="http://schemas.microsoft.com/office/powerpoint/2010/main" val="13357945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7A5D5-D938-7778-1A45-4CF4A44C3CEA}"/>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F7F96C7-5B5A-8129-1F4F-6E9A2CF2D6CD}"/>
              </a:ext>
            </a:extLst>
          </p:cNvPr>
          <p:cNvSpPr>
            <a:spLocks noGrp="1"/>
          </p:cNvSpPr>
          <p:nvPr>
            <p:ph sz="quarter" idx="12"/>
          </p:nvPr>
        </p:nvSpPr>
        <p:spPr/>
        <p:txBody>
          <a:bodyPr/>
          <a:lstStyle/>
          <a:p>
            <a:r>
              <a:rPr lang="en-US" dirty="0">
                <a:solidFill>
                  <a:schemeClr val="accent1"/>
                </a:solidFill>
              </a:rPr>
              <a:t>We support this work, but given the limited TUs available we support it as part of a 6G study</a:t>
            </a:r>
          </a:p>
          <a:p>
            <a:endParaRPr lang="en-US" dirty="0">
              <a:solidFill>
                <a:schemeClr val="accent1"/>
              </a:solidFill>
            </a:endParaRPr>
          </a:p>
        </p:txBody>
      </p:sp>
      <p:sp>
        <p:nvSpPr>
          <p:cNvPr id="5" name="Title 4">
            <a:extLst>
              <a:ext uri="{FF2B5EF4-FFF2-40B4-BE49-F238E27FC236}">
                <a16:creationId xmlns:a16="http://schemas.microsoft.com/office/drawing/2014/main" id="{1080E168-BB3C-11C2-05D4-B9AFA36A2036}"/>
              </a:ext>
            </a:extLst>
          </p:cNvPr>
          <p:cNvSpPr>
            <a:spLocks noGrp="1"/>
          </p:cNvSpPr>
          <p:nvPr>
            <p:ph type="title"/>
          </p:nvPr>
        </p:nvSpPr>
        <p:spPr/>
        <p:txBody>
          <a:bodyPr>
            <a:normAutofit fontScale="90000"/>
          </a:bodyPr>
          <a:lstStyle/>
          <a:p>
            <a:r>
              <a:rPr lang="en-US" dirty="0"/>
              <a:t>Reduced UE MPR values with relaxed Tx EVM</a:t>
            </a:r>
          </a:p>
        </p:txBody>
      </p:sp>
    </p:spTree>
    <p:extLst>
      <p:ext uri="{BB962C8B-B14F-4D97-AF65-F5344CB8AC3E}">
        <p14:creationId xmlns:p14="http://schemas.microsoft.com/office/powerpoint/2010/main" val="39057323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4735942"/>
      </p:ext>
    </p:extLst>
  </p:cSld>
  <p:clrMapOvr>
    <a:masterClrMapping/>
  </p:clrMapOvr>
</p:sld>
</file>

<file path=ppt/theme/theme1.xml><?xml version="1.0" encoding="utf-8"?>
<a:theme xmlns:a="http://schemas.openxmlformats.org/drawingml/2006/main" name="01 - Cover Slid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rtlCol="0">
        <a:noAutofit/>
      </a:bodyPr>
      <a:lstStyle>
        <a:defPPr algn="l">
          <a:defRPr dirty="0" err="1" smtClean="0">
            <a:latin typeface="+mn-lt"/>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5468B658-E456-4CF0-8F00-6E987840CC5B}"/>
    </a:ext>
  </a:extLst>
</a:theme>
</file>

<file path=ppt/theme/theme2.xml><?xml version="1.0" encoding="utf-8"?>
<a:theme xmlns:a="http://schemas.openxmlformats.org/drawingml/2006/main" name="02 - Confidentiality Statement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33E3C587-1381-4C3A-836D-1FC2649757BE}"/>
    </a:ext>
  </a:extLst>
</a:theme>
</file>

<file path=ppt/theme/theme3.xml><?xml version="1.0" encoding="utf-8"?>
<a:theme xmlns:a="http://schemas.openxmlformats.org/drawingml/2006/main" name="03 - Section Titl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156D47CD-407B-4644-B69E-A8CC74A09EF1}"/>
    </a:ext>
  </a:extLst>
</a:theme>
</file>

<file path=ppt/theme/theme4.xml><?xml version="1.0" encoding="utf-8"?>
<a:theme xmlns:a="http://schemas.openxmlformats.org/drawingml/2006/main" name="04 - Body Slides - No Image">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err="1" smtClean="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66F2A77B-ED35-459C-9A44-13EFCC8A8203}"/>
    </a:ext>
  </a:extLst>
</a:theme>
</file>

<file path=ppt/theme/theme5.xml><?xml version="1.0" encoding="utf-8"?>
<a:theme xmlns:a="http://schemas.openxmlformats.org/drawingml/2006/main" name="05 - Body Slides + Image">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373E40A6-D290-44FC-9952-026DF14558B5}"/>
    </a:ext>
  </a:extLst>
</a:theme>
</file>

<file path=ppt/theme/theme6.xml><?xml version="1.0" encoding="utf-8"?>
<a:theme xmlns:a="http://schemas.openxmlformats.org/drawingml/2006/main" name="07 - Closing Slid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137E8F2B-6EE4-4895-A04B-E2315B16FB63}"/>
    </a:ext>
  </a:extLst>
</a:theme>
</file>

<file path=ppt/theme/theme7.xml><?xml version="1.0" encoding="utf-8"?>
<a:theme xmlns:a="http://schemas.openxmlformats.org/drawingml/2006/main" name="Office Theme">
  <a:themeElements>
    <a:clrScheme name="T-Mobile 2.0 B">
      <a:dk1>
        <a:srgbClr val="000000"/>
      </a:dk1>
      <a:lt1>
        <a:srgbClr val="FFFFFF"/>
      </a:lt1>
      <a:dk2>
        <a:srgbClr val="000000"/>
      </a:dk2>
      <a:lt2>
        <a:srgbClr val="E8E8E8"/>
      </a:lt2>
      <a:accent1>
        <a:srgbClr val="E20074"/>
      </a:accent1>
      <a:accent2>
        <a:srgbClr val="6A6A6A"/>
      </a:accent2>
      <a:accent3>
        <a:srgbClr val="9B9B9B"/>
      </a:accent3>
      <a:accent4>
        <a:srgbClr val="C1D82F"/>
      </a:accent4>
      <a:accent5>
        <a:srgbClr val="6DB33F"/>
      </a:accent5>
      <a:accent6>
        <a:srgbClr val="008DA8"/>
      </a:accent6>
      <a:hlink>
        <a:srgbClr val="E20074"/>
      </a:hlink>
      <a:folHlink>
        <a:srgbClr val="9702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T-Mobile 2.0 B">
      <a:dk1>
        <a:srgbClr val="000000"/>
      </a:dk1>
      <a:lt1>
        <a:srgbClr val="FFFFFF"/>
      </a:lt1>
      <a:dk2>
        <a:srgbClr val="000000"/>
      </a:dk2>
      <a:lt2>
        <a:srgbClr val="E8E8E8"/>
      </a:lt2>
      <a:accent1>
        <a:srgbClr val="E20074"/>
      </a:accent1>
      <a:accent2>
        <a:srgbClr val="6A6A6A"/>
      </a:accent2>
      <a:accent3>
        <a:srgbClr val="9B9B9B"/>
      </a:accent3>
      <a:accent4>
        <a:srgbClr val="C1D82F"/>
      </a:accent4>
      <a:accent5>
        <a:srgbClr val="6DB33F"/>
      </a:accent5>
      <a:accent6>
        <a:srgbClr val="008DA8"/>
      </a:accent6>
      <a:hlink>
        <a:srgbClr val="E20074"/>
      </a:hlink>
      <a:folHlink>
        <a:srgbClr val="9702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72E056447D3ED4CB95A9A1555B9FEC3" ma:contentTypeVersion="1" ma:contentTypeDescription="Create a new document." ma:contentTypeScope="" ma:versionID="8f6db40491d0ba6cf0dd365caae3d44c">
  <xsd:schema xmlns:xsd="http://www.w3.org/2001/XMLSchema" xmlns:p="http://schemas.microsoft.com/office/2006/metadata/properties" xmlns:ns1="http://schemas.microsoft.com/sharepoint/v3" targetNamespace="http://schemas.microsoft.com/office/2006/metadata/properties" ma:root="true" ma:fieldsID="32aab9cc1051c24dfbd52b02ea2b636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HeadLin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519F53-8130-4966-AEEC-1D337E7E2C5C}">
  <ds:schemaRefs>
    <ds:schemaRef ds:uri="http://purl.org/dc/elements/1.1/"/>
    <ds:schemaRef ds:uri="http://www.w3.org/XML/1998/namespace"/>
    <ds:schemaRef ds:uri="http://purl.org/dc/terms/"/>
    <ds:schemaRef ds:uri="http://schemas.openxmlformats.org/package/2006/metadata/core-properties"/>
    <ds:schemaRef ds:uri="http://purl.org/dc/dcmitype/"/>
    <ds:schemaRef ds:uri="http://schemas.microsoft.com/office/2006/documentManagement/types"/>
    <ds:schemaRef ds:uri="http://schemas.microsoft.com/office/2006/metadata/properties"/>
    <ds:schemaRef ds:uri="http://schemas.microsoft.com/sharepoint/v3"/>
  </ds:schemaRefs>
</ds:datastoreItem>
</file>

<file path=customXml/itemProps2.xml><?xml version="1.0" encoding="utf-8"?>
<ds:datastoreItem xmlns:ds="http://schemas.openxmlformats.org/officeDocument/2006/customXml" ds:itemID="{03BBCDD8-400B-4FF4-A5EE-CD053D518C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C1BA0EC1-08B1-4C25-B946-EEDF3653A49C}">
  <ds:schemaRefs>
    <ds:schemaRef ds:uri="http://schemas.microsoft.com/sharepoint/v3/contenttype/forms"/>
  </ds:schemaRefs>
</ds:datastoreItem>
</file>

<file path=docMetadata/LabelInfo.xml><?xml version="1.0" encoding="utf-8"?>
<clbl:labelList xmlns:clbl="http://schemas.microsoft.com/office/2020/mipLabelMetadata">
  <clbl:label id="{7af72c41-31f4-4d40-a6d0-808117dc4d77}" enabled="1" method="Standard" siteId="{be0f980b-dd99-4b19-bd7b-bc71a09b026c}" removed="0"/>
</clbl:labelList>
</file>

<file path=docProps/app.xml><?xml version="1.0" encoding="utf-8"?>
<Properties xmlns="http://schemas.openxmlformats.org/officeDocument/2006/extended-properties" xmlns:vt="http://schemas.openxmlformats.org/officeDocument/2006/docPropsVTypes">
  <Template>T-Mobile_PPT-Template_16x9_2020-04-06</Template>
  <TotalTime>18257</TotalTime>
  <Words>522</Words>
  <Application>Microsoft Office PowerPoint</Application>
  <PresentationFormat>On-screen Show (16:9)</PresentationFormat>
  <Paragraphs>41</Paragraphs>
  <Slides>6</Slides>
  <Notes>1</Notes>
  <HiddenSlides>0</HiddenSlides>
  <MMClips>0</MMClips>
  <ScaleCrop>false</ScaleCrop>
  <HeadingPairs>
    <vt:vector size="6" baseType="variant">
      <vt:variant>
        <vt:lpstr>Fonts Used</vt:lpstr>
      </vt:variant>
      <vt:variant>
        <vt:i4>13</vt:i4>
      </vt:variant>
      <vt:variant>
        <vt:lpstr>Theme</vt:lpstr>
      </vt:variant>
      <vt:variant>
        <vt:i4>6</vt:i4>
      </vt:variant>
      <vt:variant>
        <vt:lpstr>Slide Titles</vt:lpstr>
      </vt:variant>
      <vt:variant>
        <vt:i4>6</vt:i4>
      </vt:variant>
    </vt:vector>
  </HeadingPairs>
  <TitlesOfParts>
    <vt:vector size="25" baseType="lpstr">
      <vt:lpstr>Arial</vt:lpstr>
      <vt:lpstr>Calibri</vt:lpstr>
      <vt:lpstr>Courier New</vt:lpstr>
      <vt:lpstr>TeleGrotesk Next</vt:lpstr>
      <vt:lpstr>TeleGrotesk Next Medium</vt:lpstr>
      <vt:lpstr>TeleGrotesk Next Ultra</vt:lpstr>
      <vt:lpstr>Tele-GroteskFet</vt:lpstr>
      <vt:lpstr>Tele-GroteskHal</vt:lpstr>
      <vt:lpstr>Tele-GroteskNor</vt:lpstr>
      <vt:lpstr>Tele-GroteskUlt</vt:lpstr>
      <vt:lpstr>Times</vt:lpstr>
      <vt:lpstr>Times New Roman</vt:lpstr>
      <vt:lpstr>Wingdings</vt:lpstr>
      <vt:lpstr>01 - Cover Slides</vt:lpstr>
      <vt:lpstr>02 - Confidentiality Statements</vt:lpstr>
      <vt:lpstr>03 - Section Titles</vt:lpstr>
      <vt:lpstr>04 - Body Slides - No Image</vt:lpstr>
      <vt:lpstr>05 - Body Slides + Image</vt:lpstr>
      <vt:lpstr>07 - Closing Slides</vt:lpstr>
      <vt:lpstr>Views on RAN4 Rel-20 5G-A UE RF topics</vt:lpstr>
      <vt:lpstr>Way Forward from RAN#108</vt:lpstr>
      <vt:lpstr>FR1 HPUE Enhancements Priorities from RP-251753 </vt:lpstr>
      <vt:lpstr>6 MHz Channel Bandwidth</vt:lpstr>
      <vt:lpstr>Reduced UE MPR values with relaxed Tx EVM</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dc:title>
  <dc:subject/>
  <dc:creator>Terri Sharp</dc:creator>
  <cp:keywords/>
  <dc:description/>
  <cp:lastModifiedBy>Bill Shvodian</cp:lastModifiedBy>
  <cp:revision>53</cp:revision>
  <cp:lastPrinted>2025-03-03T20:39:37Z</cp:lastPrinted>
  <dcterms:created xsi:type="dcterms:W3CDTF">2020-05-07T20:26:51Z</dcterms:created>
  <dcterms:modified xsi:type="dcterms:W3CDTF">2025-09-08T20:36:00Z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0x010100F72E056447D3ED4CB95A9A1555B9FEC3</vt:lpwstr>
  </property>
  <property fmtid="{D5CDD505-2E9C-101B-9397-08002B2CF9AE}" pid="3" name="MSIP_Label_7af72c41-31f4-4d40-a6d0-808117dc4d77_Enabled">
    <vt:lpwstr>true</vt:lpwstr>
  </property>
  <property fmtid="{D5CDD505-2E9C-101B-9397-08002B2CF9AE}" pid="4" name="MSIP_Label_7af72c41-31f4-4d40-a6d0-808117dc4d77_SetDate">
    <vt:lpwstr>2022-04-20T20:29:03Z</vt:lpwstr>
  </property>
  <property fmtid="{D5CDD505-2E9C-101B-9397-08002B2CF9AE}" pid="5" name="MSIP_Label_7af72c41-31f4-4d40-a6d0-808117dc4d77_Method">
    <vt:lpwstr>Standard</vt:lpwstr>
  </property>
  <property fmtid="{D5CDD505-2E9C-101B-9397-08002B2CF9AE}" pid="6" name="MSIP_Label_7af72c41-31f4-4d40-a6d0-808117dc4d77_Name">
    <vt:lpwstr>TMO - Internal</vt:lpwstr>
  </property>
  <property fmtid="{D5CDD505-2E9C-101B-9397-08002B2CF9AE}" pid="7" name="MSIP_Label_7af72c41-31f4-4d40-a6d0-808117dc4d77_SiteId">
    <vt:lpwstr>be0f980b-dd99-4b19-bd7b-bc71a09b026c</vt:lpwstr>
  </property>
  <property fmtid="{D5CDD505-2E9C-101B-9397-08002B2CF9AE}" pid="8" name="MSIP_Label_7af72c41-31f4-4d40-a6d0-808117dc4d77_ActionId">
    <vt:lpwstr>5c0d77e7-be33-41a4-8c92-8e71eebd0249</vt:lpwstr>
  </property>
  <property fmtid="{D5CDD505-2E9C-101B-9397-08002B2CF9AE}" pid="9" name="MSIP_Label_7af72c41-31f4-4d40-a6d0-808117dc4d77_ContentBits">
    <vt:lpwstr>2</vt:lpwstr>
  </property>
</Properties>
</file>